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sldIdLst>
    <p:sldId id="358" r:id="rId3"/>
    <p:sldId id="340" r:id="rId4"/>
    <p:sldId id="341" r:id="rId5"/>
    <p:sldId id="257" r:id="rId6"/>
    <p:sldId id="293" r:id="rId7"/>
    <p:sldId id="258" r:id="rId8"/>
    <p:sldId id="284" r:id="rId9"/>
    <p:sldId id="294" r:id="rId10"/>
    <p:sldId id="259" r:id="rId11"/>
    <p:sldId id="295" r:id="rId12"/>
    <p:sldId id="283" r:id="rId13"/>
    <p:sldId id="342" r:id="rId14"/>
    <p:sldId id="298" r:id="rId15"/>
    <p:sldId id="306" r:id="rId16"/>
    <p:sldId id="299" r:id="rId17"/>
    <p:sldId id="268" r:id="rId18"/>
  </p:sldIdLst>
  <p:sldSz cx="9144000" cy="5143500" type="screen16x9"/>
  <p:notesSz cx="9144000" cy="6858000"/>
  <p:custDataLst>
    <p:tags r:id="rId23"/>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50" userDrawn="1">
          <p15:clr>
            <a:srgbClr val="A4A3A4"/>
          </p15:clr>
        </p15:guide>
        <p15:guide id="2" pos="2964"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DA06E2"/>
    <a:srgbClr val="F10FE4"/>
    <a:srgbClr val="FFB9B9"/>
    <a:srgbClr val="66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300" y="252"/>
      </p:cViewPr>
      <p:guideLst>
        <p:guide orient="horz" pos="1650"/>
        <p:guide pos="2964"/>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gs" Target="tags/tag14.xml"/><Relationship Id="rId22" Type="http://schemas.openxmlformats.org/officeDocument/2006/relationships/tableStyles" Target="tableStyles.xml"/><Relationship Id="rId21" Type="http://schemas.openxmlformats.org/officeDocument/2006/relationships/viewProps" Target="viewProps.xml"/><Relationship Id="rId20" Type="http://schemas.openxmlformats.org/officeDocument/2006/relationships/presProps" Target="presProps.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5179484" y="0"/>
            <a:ext cx="3962400" cy="342900"/>
          </a:xfrm>
          <a:prstGeom prst="rect">
            <a:avLst/>
          </a:prstGeom>
        </p:spPr>
        <p:txBody>
          <a:bodyPr vert="horz" lIns="91440" tIns="45720" rIns="91440" bIns="45720" rtlCol="0"/>
          <a:lstStyle>
            <a:lvl1pPr algn="r">
              <a:defRPr sz="1200"/>
            </a:lvl1pPr>
          </a:lstStyle>
          <a:p>
            <a:fld id="{D910884F-D72D-4AEF-89EE-892256D7F0B3}"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2286000" y="514350"/>
            <a:ext cx="4572000" cy="257175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6513910"/>
            <a:ext cx="3962400" cy="3429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5179484" y="6513910"/>
            <a:ext cx="3962400" cy="342900"/>
          </a:xfrm>
          <a:prstGeom prst="rect">
            <a:avLst/>
          </a:prstGeom>
        </p:spPr>
        <p:txBody>
          <a:bodyPr vert="horz" lIns="91440" tIns="45720" rIns="91440" bIns="45720" rtlCol="0" anchor="b"/>
          <a:lstStyle>
            <a:lvl1pPr algn="r">
              <a:defRPr sz="1200"/>
            </a:lvl1pPr>
          </a:lstStyle>
          <a:p>
            <a:fld id="{A951D4DE-BD8D-4B55-BFC8-378B43FD0BE9}"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pic>
        <p:nvPicPr>
          <p:cNvPr id="3074" name="Picture 2"/>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1"/>
            <a:ext cx="9144000" cy="5152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标题 1"/>
          <p:cNvSpPr>
            <a:spLocks noGrp="1"/>
          </p:cNvSpPr>
          <p:nvPr>
            <p:ph type="ctrTitle"/>
          </p:nvPr>
        </p:nvSpPr>
        <p:spPr>
          <a:xfrm>
            <a:off x="685800" y="1597820"/>
            <a:ext cx="7772400" cy="1102519"/>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05980"/>
            <a:ext cx="2057400" cy="4388644"/>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05980"/>
            <a:ext cx="6019800" cy="4388644"/>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8"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8"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矩形 6"/>
          <p:cNvSpPr/>
          <p:nvPr userDrawn="1"/>
        </p:nvSpPr>
        <p:spPr>
          <a:xfrm>
            <a:off x="0" y="0"/>
            <a:ext cx="9143365" cy="5142865"/>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chemeClr val="lt1"/>
              </a:solidFill>
              <a:effectLst/>
              <a:uLnTx/>
              <a:uFillTx/>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3" y="204787"/>
            <a:ext cx="3008313" cy="871538"/>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04789"/>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image" Target="../media/image1.png"/></Relationships>
</file>

<file path=ppt/slides/_rels/slide10.xml.rels><?xml version="1.0" encoding="UTF-8" standalone="yes"?>
<Relationships xmlns="http://schemas.openxmlformats.org/package/2006/relationships"><Relationship Id="rId7" Type="http://schemas.openxmlformats.org/officeDocument/2006/relationships/slideLayout" Target="../slideLayouts/slideLayout7.xml"/><Relationship Id="rId6" Type="http://schemas.openxmlformats.org/officeDocument/2006/relationships/tags" Target="../tags/tag10.xml"/><Relationship Id="rId5" Type="http://schemas.openxmlformats.org/officeDocument/2006/relationships/image" Target="../media/image12.png"/><Relationship Id="rId4" Type="http://schemas.openxmlformats.org/officeDocument/2006/relationships/image" Target="../media/image11.png"/><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image" Target="../media/image8.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1.xml"/><Relationship Id="rId1" Type="http://schemas.openxmlformats.org/officeDocument/2006/relationships/image" Target="../media/image7.png"/></Relationships>
</file>

<file path=ppt/slides/_rels/slide12.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7.xml"/><Relationship Id="rId4" Type="http://schemas.openxmlformats.org/officeDocument/2006/relationships/image" Target="../media/image5.wmf"/><Relationship Id="rId3" Type="http://schemas.openxmlformats.org/officeDocument/2006/relationships/oleObject" Target="../embeddings/oleObject2.bin"/><Relationship Id="rId2" Type="http://schemas.openxmlformats.org/officeDocument/2006/relationships/tags" Target="../tags/tag13.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www.scicat.cn/p/20210412/4851536.html" TargetMode="External"/><Relationship Id="rId2" Type="http://schemas.openxmlformats.org/officeDocument/2006/relationships/hyperlink" Target="http://www.woc88.com/s-11584816.html" TargetMode="External"/><Relationship Id="rId1" Type="http://schemas.openxmlformats.org/officeDocument/2006/relationships/hyperlink" Target="https://wenku.baidu.com/view/bf26090dde36a32d7375a417866fb84ae45cc397.html"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3.xml"/><Relationship Id="rId2" Type="http://schemas.openxmlformats.org/officeDocument/2006/relationships/image" Target="../media/image3.jpeg"/><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6" Type="http://schemas.openxmlformats.org/officeDocument/2006/relationships/vmlDrawing" Target="../drawings/vmlDrawing1.vml"/><Relationship Id="rId5" Type="http://schemas.openxmlformats.org/officeDocument/2006/relationships/slideLayout" Target="../slideLayouts/slideLayout7.xml"/><Relationship Id="rId4" Type="http://schemas.openxmlformats.org/officeDocument/2006/relationships/tags" Target="../tags/tag4.xml"/><Relationship Id="rId3" Type="http://schemas.openxmlformats.org/officeDocument/2006/relationships/image" Target="../media/image5.wmf"/><Relationship Id="rId2" Type="http://schemas.openxmlformats.org/officeDocument/2006/relationships/oleObject" Target="../embeddings/oleObject1.bin"/><Relationship Id="rId1" Type="http://schemas.openxmlformats.org/officeDocument/2006/relationships/image" Target="../media/image4.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6.xml"/><Relationship Id="rId1"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7.xml"/><Relationship Id="rId1"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8.xml"/><Relationship Id="rId1"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组合 20"/>
          <p:cNvGrpSpPr/>
          <p:nvPr/>
        </p:nvGrpSpPr>
        <p:grpSpPr>
          <a:xfrm>
            <a:off x="0" y="1246505"/>
            <a:ext cx="9142730" cy="2588260"/>
            <a:chOff x="0" y="1963"/>
            <a:chExt cx="14398" cy="4076"/>
          </a:xfrm>
        </p:grpSpPr>
        <p:sp>
          <p:nvSpPr>
            <p:cNvPr id="13" name="矩形 12"/>
            <p:cNvSpPr/>
            <p:nvPr/>
          </p:nvSpPr>
          <p:spPr>
            <a:xfrm>
              <a:off x="0" y="1963"/>
              <a:ext cx="14398" cy="4076"/>
            </a:xfrm>
            <a:prstGeom prst="rect">
              <a:avLst/>
            </a:prstGeom>
            <a:blipFill rotWithShape="1">
              <a:blip r:embed="rId1"/>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marL="0" marR="0" lvl="0" indent="0" algn="ctr" defTabSz="914400" rtl="0" eaLnBrk="1" fontAlgn="auto" latinLnBrk="0" hangingPunct="1">
                <a:lnSpc>
                  <a:spcPct val="100000"/>
                </a:lnSpc>
                <a:spcBef>
                  <a:spcPts val="0"/>
                </a:spcBef>
                <a:spcAft>
                  <a:spcPts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4" name="文本框 13"/>
            <p:cNvSpPr txBox="1"/>
            <p:nvPr/>
          </p:nvSpPr>
          <p:spPr>
            <a:xfrm>
              <a:off x="2164" y="3279"/>
              <a:ext cx="10315" cy="1210"/>
            </a:xfrm>
            <a:prstGeom prst="rect">
              <a:avLst/>
            </a:prstGeom>
            <a:noFill/>
          </p:spPr>
          <p:txBody>
            <a:bodyPr>
              <a:spAutoFit/>
            </a:bodyPr>
            <a:p>
              <a:pPr marR="0" algn="ctr" defTabSz="914400" eaLnBrk="1" fontAlgn="auto" hangingPunct="1">
                <a:spcBef>
                  <a:spcPts val="0"/>
                </a:spcBef>
                <a:spcAft>
                  <a:spcPts val="0"/>
                </a:spcAft>
                <a:buClrTx/>
                <a:buSzTx/>
                <a:buFontTx/>
                <a:buNone/>
                <a:defRPr/>
              </a:pPr>
              <a:r>
                <a:rPr lang="en-US" altLang="zh-CN" sz="4400" dirty="0">
                  <a:solidFill>
                    <a:schemeClr val="bg1"/>
                  </a:solidFill>
                  <a:latin typeface="楷体" panose="02010609060101010101" pitchFamily="49" charset="-122"/>
                  <a:ea typeface="楷体" panose="02010609060101010101" pitchFamily="49" charset="-122"/>
                </a:rPr>
                <a:t> </a:t>
              </a:r>
              <a:r>
                <a:rPr lang="zh-CN" sz="4400" dirty="0">
                  <a:solidFill>
                    <a:schemeClr val="bg1"/>
                  </a:solidFill>
                  <a:latin typeface="楷体" panose="02010609060101010101" pitchFamily="49" charset="-122"/>
                  <a:ea typeface="楷体" panose="02010609060101010101" pitchFamily="49" charset="-122"/>
                </a:rPr>
                <a:t>等价关系与划分</a:t>
              </a:r>
              <a:endParaRPr kumimoji="0" lang="zh-CN" sz="4400" kern="1200" cap="none" spc="0" normalizeH="0" baseline="0" noProof="0" dirty="0">
                <a:solidFill>
                  <a:schemeClr val="bg1"/>
                </a:solidFill>
                <a:latin typeface="楷体" panose="02010609060101010101" pitchFamily="49" charset="-122"/>
                <a:ea typeface="楷体" panose="02010609060101010101" pitchFamily="49" charset="-122"/>
                <a:cs typeface="+mn-cs"/>
              </a:endParaRPr>
            </a:p>
          </p:txBody>
        </p:sp>
        <p:cxnSp>
          <p:nvCxnSpPr>
            <p:cNvPr id="16" name="直接连接符 15"/>
            <p:cNvCxnSpPr/>
            <p:nvPr/>
          </p:nvCxnSpPr>
          <p:spPr>
            <a:xfrm>
              <a:off x="2459" y="4722"/>
              <a:ext cx="9844" cy="9"/>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7" name="直接连接符 16"/>
            <p:cNvCxnSpPr/>
            <p:nvPr/>
          </p:nvCxnSpPr>
          <p:spPr>
            <a:xfrm flipV="1">
              <a:off x="2441" y="2749"/>
              <a:ext cx="0" cy="198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直接连接符 17"/>
            <p:cNvCxnSpPr/>
            <p:nvPr/>
          </p:nvCxnSpPr>
          <p:spPr>
            <a:xfrm flipV="1">
              <a:off x="12314" y="2750"/>
              <a:ext cx="0" cy="198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9" name="直接连接符 18"/>
            <p:cNvCxnSpPr/>
            <p:nvPr/>
          </p:nvCxnSpPr>
          <p:spPr>
            <a:xfrm>
              <a:off x="2437" y="2757"/>
              <a:ext cx="283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0" name="直接连接符 19"/>
            <p:cNvCxnSpPr/>
            <p:nvPr/>
          </p:nvCxnSpPr>
          <p:spPr>
            <a:xfrm>
              <a:off x="9475" y="2763"/>
              <a:ext cx="2835"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2" name="文本框 21"/>
          <p:cNvSpPr txBox="1"/>
          <p:nvPr/>
        </p:nvSpPr>
        <p:spPr>
          <a:xfrm>
            <a:off x="3768725" y="1565910"/>
            <a:ext cx="1826260" cy="368300"/>
          </a:xfrm>
          <a:prstGeom prst="rect">
            <a:avLst/>
          </a:prstGeom>
          <a:noFill/>
        </p:spPr>
        <p:txBody>
          <a:bodyPr wrap="square" rtlCol="0">
            <a:spAutoFit/>
          </a:bodyPr>
          <a:p>
            <a:pPr algn="ctr"/>
            <a:r>
              <a:rPr lang="zh-CN" altLang="en-US" b="1">
                <a:solidFill>
                  <a:schemeClr val="bg1"/>
                </a:solidFill>
                <a:latin typeface="楷体" panose="02010609060101010101" pitchFamily="49" charset="-122"/>
                <a:ea typeface="楷体" panose="02010609060101010101" pitchFamily="49" charset="-122"/>
              </a:rPr>
              <a:t>离散结构</a:t>
            </a:r>
            <a:endParaRPr lang="zh-CN" altLang="en-US" b="1">
              <a:solidFill>
                <a:schemeClr val="bg1"/>
              </a:solidFill>
              <a:latin typeface="楷体" panose="02010609060101010101" pitchFamily="49" charset="-122"/>
              <a:ea typeface="楷体" panose="02010609060101010101" pitchFamily="49" charset="-122"/>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spd="slow" p14:dur="1000">
        <p:wedge/>
      </p:transition>
    </mc:Choice>
    <mc:Fallback>
      <p:transition spd="slow">
        <p:wedg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图片 4"/>
          <p:cNvPicPr>
            <a:picLocks noChangeAspect="1"/>
          </p:cNvPicPr>
          <p:nvPr/>
        </p:nvPicPr>
        <p:blipFill>
          <a:blip r:embed="rId1"/>
          <a:stretch>
            <a:fillRect/>
          </a:stretch>
        </p:blipFill>
        <p:spPr>
          <a:xfrm>
            <a:off x="2411730" y="988060"/>
            <a:ext cx="6275705" cy="3702685"/>
          </a:xfrm>
          <a:prstGeom prst="rect">
            <a:avLst/>
          </a:prstGeom>
        </p:spPr>
      </p:pic>
      <p:sp>
        <p:nvSpPr>
          <p:cNvPr id="28" name="TextBox 16"/>
          <p:cNvSpPr txBox="1"/>
          <p:nvPr/>
        </p:nvSpPr>
        <p:spPr>
          <a:xfrm>
            <a:off x="2987675" y="195580"/>
            <a:ext cx="5802630" cy="583565"/>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rPr>
              <a:t>使用</a:t>
            </a:r>
            <a:r>
              <a:rPr kumimoji="0" lang="en-US" altLang="zh-CN" sz="3200" b="1" i="1" u="none" strike="noStrike" kern="1200" cap="none" spc="0" normalizeH="0" baseline="0" noProof="0" dirty="0">
                <a:ln>
                  <a:noFill/>
                </a:ln>
                <a:solidFill>
                  <a:srgbClr val="9E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Python</a:t>
            </a:r>
            <a:r>
              <a:rPr kumimoji="0" lang="zh-CN" altLang="en-US"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rPr>
              <a:t>语言构造等价关系</a:t>
            </a:r>
            <a:endParaRPr kumimoji="0" lang="zh-CN" altLang="en-US"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pic>
        <p:nvPicPr>
          <p:cNvPr id="29" name="图片 28"/>
          <p:cNvPicPr/>
          <p:nvPr/>
        </p:nvPicPr>
        <p:blipFill>
          <a:blip r:embed="rId2"/>
          <a:stretch>
            <a:fillRect/>
          </a:stretch>
        </p:blipFill>
        <p:spPr>
          <a:xfrm>
            <a:off x="5656580" y="1708150"/>
            <a:ext cx="1659600" cy="1454400"/>
          </a:xfrm>
          <a:prstGeom prst="rect">
            <a:avLst/>
          </a:prstGeom>
        </p:spPr>
      </p:pic>
      <p:pic>
        <p:nvPicPr>
          <p:cNvPr id="1026" name="Picture 2"/>
          <p:cNvPicPr>
            <a:picLocks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96828" y="3148166"/>
            <a:ext cx="1659600" cy="1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Picture 3"/>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56828" y="3148127"/>
            <a:ext cx="1659600" cy="145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8" name="Picture 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996690" y="1694815"/>
            <a:ext cx="1659890" cy="1453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 name="文本框 30"/>
          <p:cNvSpPr txBox="1"/>
          <p:nvPr/>
        </p:nvSpPr>
        <p:spPr>
          <a:xfrm>
            <a:off x="4429760" y="1132205"/>
            <a:ext cx="2490470" cy="368300"/>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en-US" altLang="zh-CN" b="1" i="1" dirty="0">
                <a:latin typeface="Times New Roman" panose="02020603050405020304" pitchFamily="18" charset="0"/>
                <a:cs typeface="Times New Roman" panose="02020603050405020304" pitchFamily="18" charset="0"/>
              </a:rPr>
              <a:t>X</a:t>
            </a:r>
            <a:r>
              <a:rPr lang="en-US" altLang="zh-CN" b="1" dirty="0">
                <a:latin typeface="Times New Roman" panose="02020603050405020304" pitchFamily="18" charset="0"/>
                <a:cs typeface="Times New Roman" panose="02020603050405020304" pitchFamily="18" charset="0"/>
              </a:rPr>
              <a:t>={0,1,2,3,4,5,6,7,8,9}</a:t>
            </a:r>
            <a:endParaRPr lang="en-US" altLang="zh-CN" b="1" dirty="0">
              <a:latin typeface="Times New Roman" panose="02020603050405020304" pitchFamily="18" charset="0"/>
              <a:cs typeface="Times New Roman" panose="02020603050405020304" pitchFamily="18" charset="0"/>
            </a:endParaRPr>
          </a:p>
        </p:txBody>
      </p:sp>
      <p:sp>
        <p:nvSpPr>
          <p:cNvPr id="3" name="等腰三角形 2"/>
          <p:cNvSpPr/>
          <p:nvPr/>
        </p:nvSpPr>
        <p:spPr>
          <a:xfrm rot="16200000" flipV="1">
            <a:off x="1839595" y="257556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19" name="title_1_green"/>
          <p:cNvSpPr/>
          <p:nvPr/>
        </p:nvSpPr>
        <p:spPr>
          <a:xfrm>
            <a:off x="16510" y="339979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endParaRPr>
          </a:p>
        </p:txBody>
      </p:sp>
      <p:sp>
        <p:nvSpPr>
          <p:cNvPr id="21" name="title_3"/>
          <p:cNvSpPr/>
          <p:nvPr/>
        </p:nvSpPr>
        <p:spPr>
          <a:xfrm>
            <a:off x="16510" y="2373630"/>
            <a:ext cx="1887220" cy="492125"/>
          </a:xfrm>
          <a:prstGeom prst="rect">
            <a:avLst/>
          </a:prstGeom>
          <a:gradFill flip="none" rotWithShape="1">
            <a:gsLst>
              <a:gs pos="100000">
                <a:srgbClr val="630808"/>
              </a:gs>
              <a:gs pos="0">
                <a:srgbClr val="630808"/>
              </a:gs>
              <a:gs pos="7000">
                <a:srgbClr val="C00000"/>
              </a:gs>
              <a:gs pos="69000">
                <a:srgbClr val="C00000"/>
              </a:gs>
              <a:gs pos="81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solidFill>
                  <a:schemeClr val="bg1"/>
                </a:solidFill>
                <a:latin typeface="楷体" panose="02010609060101010101" pitchFamily="49" charset="-122"/>
                <a:ea typeface="楷体" panose="02010609060101010101" pitchFamily="49" charset="-122"/>
              </a:rPr>
              <a:t>等价关系的特点</a:t>
            </a:r>
            <a:endParaRPr lang="zh-CN" altLang="en-US" b="1" kern="0" dirty="0">
              <a:solidFill>
                <a:schemeClr val="bg1"/>
              </a:solidFill>
              <a:latin typeface="楷体" panose="02010609060101010101" pitchFamily="49" charset="-122"/>
              <a:ea typeface="楷体" panose="02010609060101010101" pitchFamily="49" charset="-122"/>
            </a:endParaRPr>
          </a:p>
        </p:txBody>
      </p:sp>
      <p:sp>
        <p:nvSpPr>
          <p:cNvPr id="8" name="title_1_green"/>
          <p:cNvSpPr/>
          <p:nvPr/>
        </p:nvSpPr>
        <p:spPr>
          <a:xfrm>
            <a:off x="16510" y="134747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sym typeface="+mn-ea"/>
            </a:endParaRPr>
          </a:p>
        </p:txBody>
      </p:sp>
      <p:cxnSp>
        <p:nvCxnSpPr>
          <p:cNvPr id="7" name="直接连接符 6"/>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Tree>
    <p:custDataLst>
      <p:tags r:id="rId6"/>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28"/>
                                        </p:tgtEl>
                                        <p:attrNameLst>
                                          <p:attrName>style.visibility</p:attrName>
                                        </p:attrNameLst>
                                      </p:cBhvr>
                                      <p:to>
                                        <p:strVal val="visible"/>
                                      </p:to>
                                    </p:set>
                                  </p:childTnLst>
                                </p:cTn>
                              </p:par>
                            </p:childTnLst>
                          </p:cTn>
                        </p:par>
                        <p:par>
                          <p:cTn id="11" fill="hold">
                            <p:stCondLst>
                              <p:cond delay="0"/>
                            </p:stCondLst>
                            <p:childTnLst>
                              <p:par>
                                <p:cTn id="12" presetID="1" presetClass="entr" presetSubtype="0" fill="hold" nodeType="afterEffect">
                                  <p:stCondLst>
                                    <p:cond delay="500"/>
                                  </p:stCondLst>
                                  <p:childTnLst>
                                    <p:set>
                                      <p:cBhvr>
                                        <p:cTn id="13" dur="1" fill="hold">
                                          <p:stCondLst>
                                            <p:cond delay="0"/>
                                          </p:stCondLst>
                                        </p:cTn>
                                        <p:tgtEl>
                                          <p:spTgt spid="29"/>
                                        </p:tgtEl>
                                        <p:attrNameLst>
                                          <p:attrName>style.visibility</p:attrName>
                                        </p:attrNameLst>
                                      </p:cBhvr>
                                      <p:to>
                                        <p:strVal val="visible"/>
                                      </p:to>
                                    </p:set>
                                  </p:childTnLst>
                                </p:cTn>
                              </p:par>
                            </p:childTnLst>
                          </p:cTn>
                        </p:par>
                        <p:par>
                          <p:cTn id="14" fill="hold">
                            <p:stCondLst>
                              <p:cond delay="500"/>
                            </p:stCondLst>
                            <p:childTnLst>
                              <p:par>
                                <p:cTn id="15" presetID="1" presetClass="entr" presetSubtype="0" fill="hold" nodeType="afterEffect">
                                  <p:stCondLst>
                                    <p:cond delay="500"/>
                                  </p:stCondLst>
                                  <p:childTnLst>
                                    <p:set>
                                      <p:cBhvr>
                                        <p:cTn id="16" dur="1" fill="hold">
                                          <p:stCondLst>
                                            <p:cond delay="0"/>
                                          </p:stCondLst>
                                        </p:cTn>
                                        <p:tgtEl>
                                          <p:spTgt spid="1026"/>
                                        </p:tgtEl>
                                        <p:attrNameLst>
                                          <p:attrName>style.visibility</p:attrName>
                                        </p:attrNameLst>
                                      </p:cBhvr>
                                      <p:to>
                                        <p:strVal val="visible"/>
                                      </p:to>
                                    </p:set>
                                  </p:childTnLst>
                                </p:cTn>
                              </p:par>
                            </p:childTnLst>
                          </p:cTn>
                        </p:par>
                        <p:par>
                          <p:cTn id="17" fill="hold">
                            <p:stCondLst>
                              <p:cond delay="1000"/>
                            </p:stCondLst>
                            <p:childTnLst>
                              <p:par>
                                <p:cTn id="18" presetID="1" presetClass="entr" presetSubtype="0" fill="hold" nodeType="afterEffect">
                                  <p:stCondLst>
                                    <p:cond delay="500"/>
                                  </p:stCondLst>
                                  <p:childTnLst>
                                    <p:set>
                                      <p:cBhvr>
                                        <p:cTn id="19" dur="1" fill="hold">
                                          <p:stCondLst>
                                            <p:cond delay="0"/>
                                          </p:stCondLst>
                                        </p:cTn>
                                        <p:tgtEl>
                                          <p:spTgt spid="10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bldLvl="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TextBox 16"/>
          <p:cNvSpPr txBox="1"/>
          <p:nvPr/>
        </p:nvSpPr>
        <p:spPr>
          <a:xfrm>
            <a:off x="2987675" y="195580"/>
            <a:ext cx="5802630" cy="583565"/>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rPr>
              <a:t>等价关系与划分的关系</a:t>
            </a:r>
            <a:endParaRPr kumimoji="0" lang="zh-CN"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21" name="文本框 9"/>
          <p:cNvSpPr txBox="1"/>
          <p:nvPr/>
        </p:nvSpPr>
        <p:spPr>
          <a:xfrm>
            <a:off x="3352800" y="1115060"/>
            <a:ext cx="1602740" cy="514985"/>
          </a:xfrm>
          <a:prstGeom prst="rect">
            <a:avLst/>
          </a:prstGeom>
          <a:gradFill rotWithShape="0">
            <a:gsLst>
              <a:gs pos="0">
                <a:srgbClr val="92CDDC"/>
              </a:gs>
              <a:gs pos="50000">
                <a:srgbClr val="DAEEF3"/>
              </a:gs>
              <a:gs pos="100000">
                <a:srgbClr val="92CDDC"/>
              </a:gs>
            </a:gsLst>
            <a:lin ang="18900000" scaled="1"/>
            <a:tileRect/>
          </a:gradFill>
          <a:ln w="12700" cap="flat" cmpd="sng">
            <a:solidFill>
              <a:srgbClr val="92CDDC"/>
            </a:solidFill>
            <a:prstDash val="solid"/>
            <a:miter/>
            <a:headEnd type="none" w="med" len="med"/>
            <a:tailEnd type="none" w="med" len="med"/>
          </a:ln>
          <a:effectLst>
            <a:outerShdw dist="28398" dir="3806096" algn="ctr" rotWithShape="0">
              <a:srgbClr val="205867">
                <a:alpha val="50000"/>
              </a:srgbClr>
            </a:outerShdw>
          </a:effectLst>
        </p:spPr>
        <p:txBody>
          <a:bodyPr upright="1"/>
          <a:p>
            <a:pPr algn="just"/>
            <a:r>
              <a:rPr lang="en-US" altLang="zh-CN" sz="1500"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对于集合</a:t>
            </a:r>
            <a:r>
              <a:rPr lang="en-US" altLang="zh-CN" sz="1500" i="1"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A</a:t>
            </a:r>
            <a:r>
              <a:rPr lang="en-US" altLang="zh-CN" sz="1500"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上的等价关系</a:t>
            </a:r>
            <a:r>
              <a:rPr lang="en-US" altLang="zh-CN" sz="1500" i="1"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R</a:t>
            </a:r>
            <a:r>
              <a:rPr lang="zh-CN" altLang="en-US" sz="1500"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a:t>
            </a:r>
            <a:r>
              <a:rPr lang="en-US" altLang="zh-CN" sz="1500" b="1" i="1" kern="100">
                <a:solidFill>
                  <a:srgbClr val="C00000"/>
                </a:solidFill>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A</a:t>
            </a:r>
            <a:r>
              <a:rPr lang="en-US" altLang="zh-CN" sz="1500" b="1" kern="100">
                <a:solidFill>
                  <a:srgbClr val="C00000"/>
                </a:solidFill>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a:t>
            </a:r>
            <a:r>
              <a:rPr lang="en-US" altLang="zh-CN" sz="1500" b="1" i="1" kern="100">
                <a:solidFill>
                  <a:srgbClr val="C00000"/>
                </a:solidFill>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R</a:t>
            </a:r>
            <a:endParaRPr lang="en-US" altLang="zh-CN" sz="1500" b="1" i="1" kern="100">
              <a:solidFill>
                <a:srgbClr val="C00000"/>
              </a:solidFill>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endParaRPr>
          </a:p>
        </p:txBody>
      </p:sp>
      <p:sp>
        <p:nvSpPr>
          <p:cNvPr id="22" name="文本框 10"/>
          <p:cNvSpPr txBox="1"/>
          <p:nvPr/>
        </p:nvSpPr>
        <p:spPr>
          <a:xfrm>
            <a:off x="6223000" y="1115060"/>
            <a:ext cx="1721485" cy="514350"/>
          </a:xfrm>
          <a:prstGeom prst="rect">
            <a:avLst/>
          </a:prstGeom>
          <a:gradFill rotWithShape="0">
            <a:gsLst>
              <a:gs pos="0">
                <a:srgbClr val="92CDDC"/>
              </a:gs>
              <a:gs pos="50000">
                <a:srgbClr val="DAEEF3"/>
              </a:gs>
              <a:gs pos="100000">
                <a:srgbClr val="92CDDC"/>
              </a:gs>
            </a:gsLst>
            <a:lin ang="18900000" scaled="1"/>
            <a:tileRect/>
          </a:gradFill>
          <a:ln w="12700" cap="flat" cmpd="sng">
            <a:solidFill>
              <a:srgbClr val="92CDDC"/>
            </a:solidFill>
            <a:prstDash val="solid"/>
            <a:miter/>
            <a:headEnd type="none" w="med" len="med"/>
            <a:tailEnd type="none" w="med" len="med"/>
          </a:ln>
          <a:effectLst>
            <a:outerShdw dist="28398" dir="3806096" algn="ctr" rotWithShape="0">
              <a:srgbClr val="205867">
                <a:alpha val="50000"/>
              </a:srgbClr>
            </a:outerShdw>
          </a:effectLst>
        </p:spPr>
        <p:txBody>
          <a:bodyPr anchor="ctr" anchorCtr="0" upright="1"/>
          <a:p>
            <a:pPr algn="just"/>
            <a:r>
              <a:rPr lang="en-US" altLang="zh-CN" sz="1500"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集合</a:t>
            </a:r>
            <a:r>
              <a:rPr lang="en-US" altLang="zh-CN" sz="1500" i="1"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A</a:t>
            </a:r>
            <a:r>
              <a:rPr lang="en-US" altLang="zh-CN" sz="1500"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rPr>
              <a:t>的一个划分</a:t>
            </a:r>
            <a:endParaRPr lang="en-US" altLang="zh-CN" sz="1500" kern="100">
              <a:latin typeface="Times New Roman" panose="02020603050405020304" pitchFamily="18" charset="0"/>
              <a:ea typeface="楷体" panose="02010609060101010101" pitchFamily="49" charset="-122"/>
              <a:cs typeface="Times New Roman" panose="02020603050405020304" pitchFamily="18" charset="0"/>
              <a:sym typeface="Times New Roman" panose="02020603050405020304"/>
            </a:endParaRPr>
          </a:p>
        </p:txBody>
      </p:sp>
      <p:sp>
        <p:nvSpPr>
          <p:cNvPr id="35" name="右箭头 11"/>
          <p:cNvSpPr/>
          <p:nvPr/>
        </p:nvSpPr>
        <p:spPr>
          <a:xfrm>
            <a:off x="5071745" y="1258253"/>
            <a:ext cx="1057275" cy="90805"/>
          </a:xfrm>
          <a:prstGeom prst="rightArrow">
            <a:avLst>
              <a:gd name="adj1" fmla="val 50000"/>
              <a:gd name="adj2" fmla="val 291083"/>
            </a:avLst>
          </a:prstGeom>
          <a:gradFill rotWithShape="0">
            <a:gsLst>
              <a:gs pos="0">
                <a:srgbClr val="FFFFFF"/>
              </a:gs>
              <a:gs pos="100000">
                <a:srgbClr val="CCC0D9"/>
              </a:gs>
            </a:gsLst>
            <a:lin ang="5400000" scaled="1"/>
            <a:tileRect/>
          </a:gradFill>
          <a:ln w="12700" cap="flat" cmpd="sng">
            <a:solidFill>
              <a:srgbClr val="B2A1C7"/>
            </a:solidFill>
            <a:prstDash val="solid"/>
            <a:miter/>
            <a:headEnd type="none" w="med" len="med"/>
            <a:tailEnd type="none" w="med" len="med"/>
          </a:ln>
          <a:effectLst>
            <a:outerShdw dist="28398" dir="3806096" algn="ctr" rotWithShape="0">
              <a:srgbClr val="3F3151">
                <a:alpha val="50000"/>
              </a:srgbClr>
            </a:outerShdw>
          </a:effectLst>
        </p:spPr>
      </p:sp>
      <p:sp>
        <p:nvSpPr>
          <p:cNvPr id="36" name="右箭头 12"/>
          <p:cNvSpPr/>
          <p:nvPr/>
        </p:nvSpPr>
        <p:spPr>
          <a:xfrm rot="10800000">
            <a:off x="5024120" y="1420813"/>
            <a:ext cx="1057275" cy="90805"/>
          </a:xfrm>
          <a:prstGeom prst="rightArrow">
            <a:avLst>
              <a:gd name="adj1" fmla="val 50000"/>
              <a:gd name="adj2" fmla="val 291083"/>
            </a:avLst>
          </a:prstGeom>
          <a:gradFill rotWithShape="0">
            <a:gsLst>
              <a:gs pos="0">
                <a:srgbClr val="FFFFFF"/>
              </a:gs>
              <a:gs pos="100000">
                <a:srgbClr val="CCC0D9"/>
              </a:gs>
            </a:gsLst>
            <a:lin ang="5400000" scaled="1"/>
            <a:tileRect/>
          </a:gradFill>
          <a:ln w="12700" cap="flat" cmpd="sng">
            <a:solidFill>
              <a:srgbClr val="B2A1C7"/>
            </a:solidFill>
            <a:prstDash val="solid"/>
            <a:miter/>
            <a:headEnd type="none" w="med" len="med"/>
            <a:tailEnd type="none" w="med" len="med"/>
          </a:ln>
          <a:effectLst>
            <a:outerShdw dist="28398" dir="3806096" algn="ctr" rotWithShape="0">
              <a:srgbClr val="3F3151">
                <a:alpha val="50000"/>
              </a:srgbClr>
            </a:outerShdw>
          </a:effectLst>
        </p:spPr>
      </p:sp>
      <p:pic>
        <p:nvPicPr>
          <p:cNvPr id="4" name="Picture 10" descr="7-55"/>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082290" y="1926590"/>
            <a:ext cx="4932045" cy="12865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3082290" y="3366135"/>
            <a:ext cx="5038725" cy="368300"/>
          </a:xfrm>
          <a:prstGeom prst="rect">
            <a:avLst/>
          </a:prstGeom>
          <a:noFill/>
        </p:spPr>
        <p:txBody>
          <a:bodyPr wrap="square" rtlCol="0" anchor="t">
            <a:spAutoFit/>
          </a:bodyPr>
          <a:p>
            <a:r>
              <a:rPr lang="en-US" altLang="zh-CN" b="1"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b="1"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{1, 4, 7}                     {2, 5, 8}                   {3, 6}</a:t>
            </a:r>
            <a:endParaRPr lang="en-US" altLang="zh-CN" b="1"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endParaRPr>
          </a:p>
        </p:txBody>
      </p:sp>
      <p:sp>
        <p:nvSpPr>
          <p:cNvPr id="6" name="文本框 5"/>
          <p:cNvSpPr txBox="1"/>
          <p:nvPr/>
        </p:nvSpPr>
        <p:spPr>
          <a:xfrm>
            <a:off x="3059430" y="3936365"/>
            <a:ext cx="2372995" cy="368300"/>
          </a:xfrm>
          <a:prstGeom prst="rect">
            <a:avLst/>
          </a:prstGeom>
          <a:noFill/>
        </p:spPr>
        <p:txBody>
          <a:bodyPr wrap="none" rtlCol="0" anchor="t">
            <a:spAutoFit/>
          </a:bodyPr>
          <a:p>
            <a:r>
              <a:rPr lang="en-US" altLang="zh-CN" b="1"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lang="en-US" altLang="zh-CN" b="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={1, 2, 3, 4, 5, 6, 7, 8}</a:t>
            </a:r>
            <a:endParaRPr lang="en-US" altLang="zh-CN" b="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endParaRPr>
          </a:p>
        </p:txBody>
      </p:sp>
      <p:sp>
        <p:nvSpPr>
          <p:cNvPr id="3" name="右箭头 2"/>
          <p:cNvSpPr/>
          <p:nvPr/>
        </p:nvSpPr>
        <p:spPr>
          <a:xfrm>
            <a:off x="5435600" y="4084955"/>
            <a:ext cx="360045" cy="54000"/>
          </a:xfrm>
          <a:prstGeom prst="rightArrow">
            <a:avLst/>
          </a:prstGeom>
          <a:solidFill>
            <a:srgbClr val="0000FF"/>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7" name="文本框 6"/>
          <p:cNvSpPr txBox="1"/>
          <p:nvPr/>
        </p:nvSpPr>
        <p:spPr>
          <a:xfrm>
            <a:off x="5795645" y="3945890"/>
            <a:ext cx="2447290" cy="368300"/>
          </a:xfrm>
          <a:prstGeom prst="rect">
            <a:avLst/>
          </a:prstGeom>
          <a:noFill/>
        </p:spPr>
        <p:txBody>
          <a:bodyPr wrap="none" rtlCol="0" anchor="t">
            <a:spAutoFit/>
          </a:bodyPr>
          <a:p>
            <a:r>
              <a:rPr lang="en-US" altLang="zh-CN" b="1"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b="1"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{1,4,7}</a:t>
            </a:r>
            <a:r>
              <a:rPr lang="en-US" altLang="zh-CN" b="1"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b="1"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{2,5,8}</a:t>
            </a:r>
            <a:r>
              <a:rPr lang="en-US" altLang="zh-CN" b="1"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 </a:t>
            </a:r>
            <a:r>
              <a:rPr lang="en-US" altLang="zh-CN" b="1"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{3,6} </a:t>
            </a:r>
            <a:r>
              <a:rPr lang="en-US" altLang="zh-CN" b="1"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sym typeface="+mn-ea"/>
              </a:rPr>
              <a:t>}</a:t>
            </a:r>
            <a:endParaRPr lang="zh-CN" altLang="en-US">
              <a:latin typeface="Times New Roman" panose="02020603050405020304" pitchFamily="18" charset="0"/>
              <a:cs typeface="Times New Roman" panose="02020603050405020304" pitchFamily="18" charset="0"/>
            </a:endParaRPr>
          </a:p>
        </p:txBody>
      </p:sp>
      <p:sp>
        <p:nvSpPr>
          <p:cNvPr id="8" name="文本框 7"/>
          <p:cNvSpPr txBox="1"/>
          <p:nvPr/>
        </p:nvSpPr>
        <p:spPr>
          <a:xfrm>
            <a:off x="5441315" y="1260475"/>
            <a:ext cx="584835" cy="521970"/>
          </a:xfrm>
          <a:prstGeom prst="rect">
            <a:avLst/>
          </a:prstGeom>
          <a:noFill/>
        </p:spPr>
        <p:txBody>
          <a:bodyPr wrap="square" rtlCol="0">
            <a:spAutoFit/>
          </a:bodyPr>
          <a:p>
            <a:r>
              <a:rPr lang="zh-CN" altLang="en-US" sz="2800">
                <a:solidFill>
                  <a:srgbClr val="FF0000"/>
                </a:solidFill>
              </a:rPr>
              <a:t>？</a:t>
            </a:r>
            <a:endParaRPr lang="zh-CN" altLang="en-US" sz="2800">
              <a:solidFill>
                <a:srgbClr val="FF0000"/>
              </a:solidFill>
            </a:endParaRPr>
          </a:p>
        </p:txBody>
      </p:sp>
      <p:sp>
        <p:nvSpPr>
          <p:cNvPr id="9" name="文本框 8"/>
          <p:cNvSpPr txBox="1"/>
          <p:nvPr/>
        </p:nvSpPr>
        <p:spPr>
          <a:xfrm>
            <a:off x="6732905" y="4300855"/>
            <a:ext cx="622935" cy="368300"/>
          </a:xfrm>
          <a:prstGeom prst="rect">
            <a:avLst/>
          </a:prstGeom>
          <a:noFill/>
        </p:spPr>
        <p:txBody>
          <a:bodyPr wrap="square" rtlCol="0">
            <a:spAutoFit/>
          </a:bodyPr>
          <a:p>
            <a:r>
              <a:rPr lang="en-US" altLang="zh-CN" i="1">
                <a:latin typeface="Times New Roman" panose="02020603050405020304" pitchFamily="18" charset="0"/>
                <a:cs typeface="Times New Roman" panose="02020603050405020304" pitchFamily="18" charset="0"/>
              </a:rPr>
              <a:t>A</a:t>
            </a:r>
            <a:r>
              <a:rPr lang="en-US" altLang="zh-CN">
                <a:latin typeface="Times New Roman" panose="02020603050405020304" pitchFamily="18" charset="0"/>
                <a:cs typeface="Times New Roman" panose="02020603050405020304" pitchFamily="18" charset="0"/>
              </a:rPr>
              <a:t>/</a:t>
            </a:r>
            <a:r>
              <a:rPr lang="en-US" altLang="zh-CN" i="1">
                <a:solidFill>
                  <a:srgbClr val="FF0000"/>
                </a:solidFill>
                <a:latin typeface="Times New Roman" panose="02020603050405020304" pitchFamily="18" charset="0"/>
                <a:cs typeface="Times New Roman" panose="02020603050405020304" pitchFamily="18" charset="0"/>
              </a:rPr>
              <a:t>R</a:t>
            </a:r>
            <a:endParaRPr lang="en-US" altLang="zh-CN" i="1">
              <a:solidFill>
                <a:srgbClr val="FF0000"/>
              </a:solidFill>
              <a:latin typeface="Times New Roman" panose="02020603050405020304" pitchFamily="18" charset="0"/>
              <a:cs typeface="Times New Roman" panose="02020603050405020304" pitchFamily="18" charset="0"/>
            </a:endParaRPr>
          </a:p>
        </p:txBody>
      </p:sp>
      <p:sp>
        <p:nvSpPr>
          <p:cNvPr id="10" name="等腰三角形 9"/>
          <p:cNvSpPr/>
          <p:nvPr/>
        </p:nvSpPr>
        <p:spPr>
          <a:xfrm rot="16200000" flipV="1">
            <a:off x="1839595" y="257556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19" name="title_1_green"/>
          <p:cNvSpPr/>
          <p:nvPr/>
        </p:nvSpPr>
        <p:spPr>
          <a:xfrm>
            <a:off x="16510" y="339979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endParaRPr>
          </a:p>
        </p:txBody>
      </p:sp>
      <p:sp>
        <p:nvSpPr>
          <p:cNvPr id="11" name="title_3"/>
          <p:cNvSpPr/>
          <p:nvPr/>
        </p:nvSpPr>
        <p:spPr>
          <a:xfrm>
            <a:off x="16510" y="2373630"/>
            <a:ext cx="1887220" cy="492125"/>
          </a:xfrm>
          <a:prstGeom prst="rect">
            <a:avLst/>
          </a:prstGeom>
          <a:gradFill flip="none" rotWithShape="1">
            <a:gsLst>
              <a:gs pos="100000">
                <a:srgbClr val="630808"/>
              </a:gs>
              <a:gs pos="0">
                <a:srgbClr val="630808"/>
              </a:gs>
              <a:gs pos="7000">
                <a:srgbClr val="C00000"/>
              </a:gs>
              <a:gs pos="69000">
                <a:srgbClr val="C00000"/>
              </a:gs>
              <a:gs pos="81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solidFill>
                  <a:schemeClr val="bg1"/>
                </a:solidFill>
                <a:latin typeface="楷体" panose="02010609060101010101" pitchFamily="49" charset="-122"/>
                <a:ea typeface="楷体" panose="02010609060101010101" pitchFamily="49" charset="-122"/>
              </a:rPr>
              <a:t>等价关系的特点</a:t>
            </a:r>
            <a:endParaRPr lang="zh-CN" altLang="en-US" b="1" kern="0" dirty="0">
              <a:solidFill>
                <a:schemeClr val="bg1"/>
              </a:solidFill>
              <a:latin typeface="楷体" panose="02010609060101010101" pitchFamily="49" charset="-122"/>
              <a:ea typeface="楷体" panose="02010609060101010101" pitchFamily="49" charset="-122"/>
            </a:endParaRPr>
          </a:p>
        </p:txBody>
      </p:sp>
      <p:sp>
        <p:nvSpPr>
          <p:cNvPr id="12" name="title_1_green"/>
          <p:cNvSpPr/>
          <p:nvPr/>
        </p:nvSpPr>
        <p:spPr>
          <a:xfrm>
            <a:off x="16510" y="134747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sym typeface="+mn-ea"/>
            </a:endParaRPr>
          </a:p>
        </p:txBody>
      </p:sp>
      <p:cxnSp>
        <p:nvCxnSpPr>
          <p:cNvPr id="15" name="直接连接符 14"/>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nodeType="afterEffect">
                                  <p:stCondLst>
                                    <p:cond delay="500"/>
                                  </p:stCondLst>
                                  <p:childTnLst>
                                    <p:set>
                                      <p:cBhvr>
                                        <p:cTn id="9" dur="1" fill="hold">
                                          <p:stCondLst>
                                            <p:cond delay="0"/>
                                          </p:stCondLst>
                                        </p:cTn>
                                        <p:tgtEl>
                                          <p:spTgt spid="35"/>
                                        </p:tgtEl>
                                        <p:attrNameLst>
                                          <p:attrName>style.visibility</p:attrName>
                                        </p:attrNameLst>
                                      </p:cBhvr>
                                      <p:to>
                                        <p:strVal val="visible"/>
                                      </p:to>
                                    </p:set>
                                    <p:animEffect transition="in" filter="wipe(left)">
                                      <p:cBhvr>
                                        <p:cTn id="10" dur="500"/>
                                        <p:tgtEl>
                                          <p:spTgt spid="35"/>
                                        </p:tgtEl>
                                      </p:cBhvr>
                                    </p:animEffect>
                                  </p:childTnLst>
                                </p:cTn>
                              </p:par>
                            </p:childTnLst>
                          </p:cTn>
                        </p:par>
                        <p:par>
                          <p:cTn id="11" fill="hold">
                            <p:stCondLst>
                              <p:cond delay="1000"/>
                            </p:stCondLst>
                            <p:childTnLst>
                              <p:par>
                                <p:cTn id="12" presetID="1" presetClass="entr" presetSubtype="0" fill="hold" grpId="0" nodeType="afterEffect">
                                  <p:stCondLst>
                                    <p:cond delay="500"/>
                                  </p:stCondLst>
                                  <p:childTnLst>
                                    <p:set>
                                      <p:cBhvr>
                                        <p:cTn id="13" dur="1" fill="hold">
                                          <p:stCondLst>
                                            <p:cond delay="0"/>
                                          </p:stCondLst>
                                        </p:cTn>
                                        <p:tgtEl>
                                          <p:spTgt spid="22"/>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22" presetClass="entr" presetSubtype="2" fill="hold" nodeType="clickEffect">
                                  <p:stCondLst>
                                    <p:cond delay="500"/>
                                  </p:stCondLst>
                                  <p:childTnLst>
                                    <p:set>
                                      <p:cBhvr>
                                        <p:cTn id="17" dur="1" fill="hold">
                                          <p:stCondLst>
                                            <p:cond delay="0"/>
                                          </p:stCondLst>
                                        </p:cTn>
                                        <p:tgtEl>
                                          <p:spTgt spid="36"/>
                                        </p:tgtEl>
                                        <p:attrNameLst>
                                          <p:attrName>style.visibility</p:attrName>
                                        </p:attrNameLst>
                                      </p:cBhvr>
                                      <p:to>
                                        <p:strVal val="visible"/>
                                      </p:to>
                                    </p:set>
                                    <p:animEffect transition="in" filter="wipe(right)">
                                      <p:cBhvr>
                                        <p:cTn id="18" dur="500"/>
                                        <p:tgtEl>
                                          <p:spTgt spid="36"/>
                                        </p:tgtEl>
                                      </p:cBhvr>
                                    </p:animEffect>
                                  </p:childTnLst>
                                </p:cTn>
                              </p:par>
                              <p:par>
                                <p:cTn id="19" presetID="1" presetClass="entr" presetSubtype="0" fill="hold" grpId="0" nodeType="with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bldLvl="0" animBg="1"/>
      <p:bldP spid="22" grpId="0" bldLvl="0" animBg="1"/>
      <p:bldP spid="5" grpId="0"/>
      <p:bldP spid="6" grpId="0"/>
      <p:bldP spid="3" grpId="0" bldLvl="0" animBg="1"/>
      <p:bldP spid="7"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文本框 1"/>
          <p:cNvSpPr txBox="1"/>
          <p:nvPr/>
        </p:nvSpPr>
        <p:spPr>
          <a:xfrm>
            <a:off x="2316480" y="843915"/>
            <a:ext cx="6462395" cy="1731010"/>
          </a:xfrm>
          <a:prstGeom prst="rect">
            <a:avLst/>
          </a:prstGeom>
          <a:noFill/>
        </p:spPr>
        <p:txBody>
          <a:bodyPr wrap="square" rtlCol="0" anchor="t">
            <a:spAutoFit/>
          </a:bodyPr>
          <a:p>
            <a:pPr fontAlgn="auto">
              <a:lnSpc>
                <a:spcPct val="130000"/>
              </a:lnSpc>
            </a:pPr>
            <a:r>
              <a:rPr lang="en-US" altLang="zh-CN">
                <a:latin typeface="楷体" panose="02010609060101010101" pitchFamily="49" charset="-122"/>
                <a:ea typeface="楷体" panose="02010609060101010101" pitchFamily="49" charset="-122"/>
                <a:sym typeface="+mn-ea"/>
              </a:rPr>
              <a:t>    </a:t>
            </a:r>
            <a:r>
              <a:rPr lang="zh-CN" altLang="en-US" sz="1600">
                <a:latin typeface="楷体" panose="02010609060101010101" pitchFamily="49" charset="-122"/>
                <a:ea typeface="楷体" panose="02010609060101010101" pitchFamily="49" charset="-122"/>
                <a:sym typeface="+mn-ea"/>
              </a:rPr>
              <a:t>对于日期中的格式设置规则需同时满足如下三个条件：</a:t>
            </a:r>
            <a:endParaRPr lang="zh-CN" altLang="en-US" sz="1600">
              <a:latin typeface="楷体" panose="02010609060101010101" pitchFamily="49" charset="-122"/>
              <a:ea typeface="楷体" panose="02010609060101010101" pitchFamily="49" charset="-122"/>
            </a:endParaRPr>
          </a:p>
          <a:p>
            <a:pPr fontAlgn="auto">
              <a:lnSpc>
                <a:spcPct val="130000"/>
              </a:lnSpc>
            </a:pPr>
            <a:r>
              <a:rPr lang="en-US" altLang="zh-CN" sz="1600">
                <a:latin typeface="楷体" panose="02010609060101010101" pitchFamily="49" charset="-122"/>
                <a:ea typeface="楷体" panose="02010609060101010101" pitchFamily="49" charset="-122"/>
                <a:sym typeface="+mn-ea"/>
              </a:rPr>
              <a:t>    </a:t>
            </a:r>
            <a:r>
              <a:rPr lang="zh-CN" altLang="en-US" sz="1600">
                <a:latin typeface="楷体" panose="02010609060101010101" pitchFamily="49" charset="-122"/>
                <a:ea typeface="楷体" panose="02010609060101010101" pitchFamily="49" charset="-122"/>
                <a:sym typeface="+mn-ea"/>
              </a:rPr>
              <a:t>①年需用四位数表示，如</a:t>
            </a:r>
            <a:r>
              <a:rPr lang="en-US" altLang="zh-CN" sz="1600">
                <a:latin typeface="楷体" panose="02010609060101010101" pitchFamily="49" charset="-122"/>
                <a:ea typeface="楷体" panose="02010609060101010101" pitchFamily="49" charset="-122"/>
                <a:sym typeface="+mn-ea"/>
              </a:rPr>
              <a:t>1998</a:t>
            </a:r>
            <a:r>
              <a:rPr lang="zh-CN" altLang="en-US" sz="1600">
                <a:latin typeface="楷体" panose="02010609060101010101" pitchFamily="49" charset="-122"/>
                <a:ea typeface="楷体" panose="02010609060101010101" pitchFamily="49" charset="-122"/>
                <a:sym typeface="+mn-ea"/>
              </a:rPr>
              <a:t>。</a:t>
            </a:r>
            <a:endParaRPr lang="zh-CN" altLang="en-US" sz="1600">
              <a:latin typeface="楷体" panose="02010609060101010101" pitchFamily="49" charset="-122"/>
              <a:ea typeface="楷体" panose="02010609060101010101" pitchFamily="49" charset="-122"/>
            </a:endParaRPr>
          </a:p>
          <a:p>
            <a:pPr fontAlgn="auto">
              <a:lnSpc>
                <a:spcPct val="130000"/>
              </a:lnSpc>
            </a:pPr>
            <a:r>
              <a:rPr lang="en-US" altLang="zh-CN" sz="1600">
                <a:latin typeface="楷体" panose="02010609060101010101" pitchFamily="49" charset="-122"/>
                <a:ea typeface="楷体" panose="02010609060101010101" pitchFamily="49" charset="-122"/>
                <a:sym typeface="+mn-ea"/>
              </a:rPr>
              <a:t>    </a:t>
            </a:r>
            <a:r>
              <a:rPr lang="zh-CN" altLang="en-US" sz="1600">
                <a:latin typeface="楷体" panose="02010609060101010101" pitchFamily="49" charset="-122"/>
                <a:ea typeface="楷体" panose="02010609060101010101" pitchFamily="49" charset="-122"/>
                <a:sym typeface="+mn-ea"/>
              </a:rPr>
              <a:t>②月是一位数字时，需用两位数表示，如</a:t>
            </a:r>
            <a:r>
              <a:rPr lang="en-US" altLang="zh-CN" sz="1600">
                <a:latin typeface="楷体" panose="02010609060101010101" pitchFamily="49" charset="-122"/>
                <a:ea typeface="楷体" panose="02010609060101010101" pitchFamily="49" charset="-122"/>
                <a:sym typeface="+mn-ea"/>
              </a:rPr>
              <a:t>02</a:t>
            </a:r>
            <a:r>
              <a:rPr lang="zh-CN" altLang="en-US" sz="1600">
                <a:latin typeface="楷体" panose="02010609060101010101" pitchFamily="49" charset="-122"/>
                <a:ea typeface="楷体" panose="02010609060101010101" pitchFamily="49" charset="-122"/>
                <a:sym typeface="+mn-ea"/>
              </a:rPr>
              <a:t>。</a:t>
            </a:r>
            <a:endParaRPr lang="zh-CN" altLang="en-US" sz="1600">
              <a:latin typeface="楷体" panose="02010609060101010101" pitchFamily="49" charset="-122"/>
              <a:ea typeface="楷体" panose="02010609060101010101" pitchFamily="49" charset="-122"/>
            </a:endParaRPr>
          </a:p>
          <a:p>
            <a:pPr fontAlgn="auto">
              <a:lnSpc>
                <a:spcPct val="130000"/>
              </a:lnSpc>
            </a:pPr>
            <a:r>
              <a:rPr lang="en-US" altLang="zh-CN" sz="1600">
                <a:latin typeface="楷体" panose="02010609060101010101" pitchFamily="49" charset="-122"/>
                <a:ea typeface="楷体" panose="02010609060101010101" pitchFamily="49" charset="-122"/>
                <a:sym typeface="+mn-ea"/>
              </a:rPr>
              <a:t>    </a:t>
            </a:r>
            <a:r>
              <a:rPr lang="zh-CN" altLang="en-US" sz="1600">
                <a:latin typeface="楷体" panose="02010609060101010101" pitchFamily="49" charset="-122"/>
                <a:ea typeface="楷体" panose="02010609060101010101" pitchFamily="49" charset="-122"/>
                <a:sym typeface="+mn-ea"/>
              </a:rPr>
              <a:t>③日是一位数字时，需用两位数表示，如</a:t>
            </a:r>
            <a:r>
              <a:rPr lang="en-US" altLang="zh-CN" sz="1600">
                <a:latin typeface="楷体" panose="02010609060101010101" pitchFamily="49" charset="-122"/>
                <a:ea typeface="楷体" panose="02010609060101010101" pitchFamily="49" charset="-122"/>
                <a:sym typeface="+mn-ea"/>
              </a:rPr>
              <a:t>08</a:t>
            </a:r>
            <a:r>
              <a:rPr lang="zh-CN" altLang="en-US" sz="1600">
                <a:latin typeface="楷体" panose="02010609060101010101" pitchFamily="49" charset="-122"/>
                <a:ea typeface="楷体" panose="02010609060101010101" pitchFamily="49" charset="-122"/>
                <a:sym typeface="+mn-ea"/>
              </a:rPr>
              <a:t>。</a:t>
            </a:r>
            <a:endParaRPr lang="zh-CN" altLang="en-US" sz="1600">
              <a:latin typeface="楷体" panose="02010609060101010101" pitchFamily="49" charset="-122"/>
              <a:ea typeface="楷体" panose="02010609060101010101" pitchFamily="49" charset="-122"/>
              <a:sym typeface="+mn-ea"/>
            </a:endParaRPr>
          </a:p>
          <a:p>
            <a:pPr fontAlgn="auto">
              <a:lnSpc>
                <a:spcPct val="130000"/>
              </a:lnSpc>
            </a:pPr>
            <a:r>
              <a:rPr lang="en-US" altLang="zh-CN" sz="1600" b="1">
                <a:solidFill>
                  <a:srgbClr val="C00000"/>
                </a:solidFill>
                <a:latin typeface="楷体" panose="02010609060101010101" pitchFamily="49" charset="-122"/>
                <a:ea typeface="楷体" panose="02010609060101010101" pitchFamily="49" charset="-122"/>
                <a:sym typeface="+mn-ea"/>
              </a:rPr>
              <a:t>    </a:t>
            </a:r>
            <a:r>
              <a:rPr lang="zh-CN" altLang="en-US" sz="1600" b="1">
                <a:solidFill>
                  <a:srgbClr val="C00000"/>
                </a:solidFill>
                <a:latin typeface="楷体" panose="02010609060101010101" pitchFamily="49" charset="-122"/>
                <a:ea typeface="楷体" panose="02010609060101010101" pitchFamily="49" charset="-122"/>
                <a:sym typeface="+mn-ea"/>
              </a:rPr>
              <a:t>思考：</a:t>
            </a:r>
            <a:r>
              <a:rPr lang="zh-CN" altLang="en-US" sz="1600" b="1">
                <a:solidFill>
                  <a:srgbClr val="0000FF"/>
                </a:solidFill>
                <a:latin typeface="楷体" panose="02010609060101010101" pitchFamily="49" charset="-122"/>
                <a:ea typeface="楷体" panose="02010609060101010101" pitchFamily="49" charset="-122"/>
                <a:sym typeface="+mn-ea"/>
              </a:rPr>
              <a:t>该如何全面的寻找测试数据，才能判断日期格式的正确性？</a:t>
            </a:r>
            <a:endParaRPr lang="zh-CN" altLang="en-US" sz="1600" b="1"/>
          </a:p>
        </p:txBody>
      </p:sp>
      <p:sp>
        <p:nvSpPr>
          <p:cNvPr id="33" name="TextBox 16"/>
          <p:cNvSpPr txBox="1"/>
          <p:nvPr/>
        </p:nvSpPr>
        <p:spPr>
          <a:xfrm>
            <a:off x="2987675" y="195580"/>
            <a:ext cx="5802630" cy="583565"/>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rPr>
              <a:t>解决实际问题</a:t>
            </a:r>
            <a:endParaRPr kumimoji="0" lang="zh-CN" sz="32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cxnSp>
        <p:nvCxnSpPr>
          <p:cNvPr id="12" name="直接连接符 11"/>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
        <p:nvSpPr>
          <p:cNvPr id="5" name="等腰三角形 4"/>
          <p:cNvSpPr/>
          <p:nvPr/>
        </p:nvSpPr>
        <p:spPr>
          <a:xfrm rot="16200000" flipV="1">
            <a:off x="1856740" y="359664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6" name="title_1_green"/>
          <p:cNvSpPr/>
          <p:nvPr/>
        </p:nvSpPr>
        <p:spPr>
          <a:xfrm>
            <a:off x="33655" y="3399155"/>
            <a:ext cx="1887220" cy="492125"/>
          </a:xfrm>
          <a:prstGeom prst="rect">
            <a:avLst/>
          </a:prstGeom>
          <a:gradFill flip="none" rotWithShape="1">
            <a:gsLst>
              <a:gs pos="100000">
                <a:srgbClr val="630808"/>
              </a:gs>
              <a:gs pos="0">
                <a:srgbClr val="630808"/>
              </a:gs>
              <a:gs pos="7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cs typeface="+mn-cs"/>
            </a:endParaRPr>
          </a:p>
        </p:txBody>
      </p:sp>
      <p:sp>
        <p:nvSpPr>
          <p:cNvPr id="7" name="title_3"/>
          <p:cNvSpPr/>
          <p:nvPr/>
        </p:nvSpPr>
        <p:spPr>
          <a:xfrm>
            <a:off x="33655" y="2372995"/>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solidFill>
                  <a:schemeClr val="tx1"/>
                </a:solidFill>
                <a:latin typeface="楷体" panose="02010609060101010101" pitchFamily="49" charset="-122"/>
                <a:ea typeface="楷体" panose="02010609060101010101" pitchFamily="49" charset="-122"/>
              </a:rPr>
              <a:t>等价关系的特点</a:t>
            </a:r>
            <a:endParaRPr lang="zh-CN" altLang="en-US" b="1" kern="0" dirty="0">
              <a:solidFill>
                <a:schemeClr val="tx1"/>
              </a:solidFill>
              <a:latin typeface="楷体" panose="02010609060101010101" pitchFamily="49" charset="-122"/>
              <a:ea typeface="楷体" panose="02010609060101010101" pitchFamily="49" charset="-122"/>
            </a:endParaRPr>
          </a:p>
        </p:txBody>
      </p:sp>
      <p:sp>
        <p:nvSpPr>
          <p:cNvPr id="8" name="title_1_green"/>
          <p:cNvSpPr/>
          <p:nvPr/>
        </p:nvSpPr>
        <p:spPr>
          <a:xfrm>
            <a:off x="33655" y="1346835"/>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tx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tx1"/>
              </a:solidFill>
              <a:effectLst/>
              <a:uLnTx/>
              <a:uFillTx/>
              <a:latin typeface="楷体" panose="02010609060101010101" pitchFamily="49" charset="-122"/>
              <a:ea typeface="楷体" panose="02010609060101010101" pitchFamily="49" charset="-122"/>
              <a:sym typeface="+mn-ea"/>
            </a:endParaRPr>
          </a:p>
        </p:txBody>
      </p:sp>
      <p:graphicFrame>
        <p:nvGraphicFramePr>
          <p:cNvPr id="18" name="表格 17"/>
          <p:cNvGraphicFramePr/>
          <p:nvPr>
            <p:custDataLst>
              <p:tags r:id="rId1"/>
            </p:custDataLst>
          </p:nvPr>
        </p:nvGraphicFramePr>
        <p:xfrm>
          <a:off x="3778885" y="2573655"/>
          <a:ext cx="3996055" cy="2477280"/>
        </p:xfrm>
        <a:graphic>
          <a:graphicData uri="http://schemas.openxmlformats.org/drawingml/2006/table">
            <a:tbl>
              <a:tblPr firstRow="1" bandRow="1">
                <a:tableStyleId>{21E4AEA4-8DFA-4A89-87EB-49C32662AFE0}</a:tableStyleId>
              </a:tblPr>
              <a:tblGrid>
                <a:gridCol w="1475740"/>
                <a:gridCol w="2520000"/>
              </a:tblGrid>
              <a:tr h="335280">
                <a:tc>
                  <a:txBody>
                    <a:bodyPr/>
                    <a:p>
                      <a:pPr algn="ctr">
                        <a:buNone/>
                      </a:pPr>
                      <a:r>
                        <a:rPr lang="zh-CN" altLang="en-US" sz="1600">
                          <a:ln>
                            <a:noFill/>
                          </a:ln>
                          <a:solidFill>
                            <a:schemeClr val="tx1"/>
                          </a:solidFill>
                          <a:latin typeface="楷体" panose="02010609060101010101" pitchFamily="49" charset="-122"/>
                          <a:ea typeface="楷体" panose="02010609060101010101" pitchFamily="49" charset="-122"/>
                          <a:cs typeface="楷体" panose="02010609060101010101" pitchFamily="49" charset="-122"/>
                        </a:rPr>
                        <a:t>有效等价类</a:t>
                      </a:r>
                      <a:endParaRPr lang="zh-CN" altLang="en-US" sz="1600">
                        <a:ln>
                          <a:noFill/>
                        </a:ln>
                        <a:solidFill>
                          <a:schemeClr val="tx1"/>
                        </a:solidFill>
                        <a:latin typeface="楷体" panose="02010609060101010101" pitchFamily="49" charset="-122"/>
                        <a:ea typeface="楷体" panose="02010609060101010101" pitchFamily="49" charset="-122"/>
                        <a:cs typeface="楷体" panose="02010609060101010101" pitchFamily="49" charset="-122"/>
                      </a:endParaRPr>
                    </a:p>
                  </a:txBody>
                  <a:tcPr anchor="ctr" anchorCtr="0">
                    <a:lnL>
                      <a:noFill/>
                    </a:lnL>
                    <a:lnR>
                      <a:noFill/>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600">
                          <a:ln>
                            <a:noFill/>
                          </a:ln>
                          <a:solidFill>
                            <a:schemeClr val="tx1"/>
                          </a:solidFill>
                          <a:latin typeface="楷体" panose="02010609060101010101" pitchFamily="49" charset="-122"/>
                          <a:ea typeface="楷体" panose="02010609060101010101" pitchFamily="49" charset="-122"/>
                          <a:cs typeface="楷体" panose="02010609060101010101" pitchFamily="49" charset="-122"/>
                        </a:rPr>
                        <a:t>无效等价类</a:t>
                      </a:r>
                      <a:endParaRPr lang="zh-CN" altLang="en-US" sz="1600">
                        <a:ln>
                          <a:noFill/>
                        </a:ln>
                        <a:solidFill>
                          <a:schemeClr val="tx1"/>
                        </a:solidFill>
                        <a:latin typeface="楷体" panose="02010609060101010101" pitchFamily="49" charset="-122"/>
                        <a:ea typeface="楷体" panose="02010609060101010101" pitchFamily="49" charset="-122"/>
                        <a:cs typeface="楷体" panose="02010609060101010101" pitchFamily="49" charset="-122"/>
                      </a:endParaRPr>
                    </a:p>
                  </a:txBody>
                  <a:tcPr anchor="ctr" anchorCtr="0">
                    <a:lnL>
                      <a:noFill/>
                    </a:lnL>
                    <a:lnR>
                      <a:noFill/>
                    </a:lnR>
                    <a:lnT w="12700">
                      <a:solidFill>
                        <a:schemeClr val="tx1"/>
                      </a:solidFill>
                      <a:prstDash val="solid"/>
                    </a:lnT>
                    <a:lnB w="12700">
                      <a:solidFill>
                        <a:schemeClr val="tx1"/>
                      </a:solidFill>
                      <a:prstDash val="solid"/>
                    </a:lnB>
                    <a:lnTlToBr>
                      <a:noFill/>
                    </a:lnTlToBr>
                    <a:lnBlToTr>
                      <a:noFill/>
                    </a:lnBlToTr>
                    <a:noFill/>
                  </a:tcPr>
                </a:tc>
              </a:tr>
              <a:tr h="306000">
                <a:tc rowSpan="7">
                  <a:txBody>
                    <a:bodyPr/>
                    <a:p>
                      <a:pPr algn="ctr">
                        <a:buNone/>
                      </a:pPr>
                      <a:r>
                        <a:rPr lang="zh-CN" altLang="en-US" sz="1400">
                          <a:ln>
                            <a:noFill/>
                          </a:ln>
                          <a:solidFill>
                            <a:schemeClr val="tx1"/>
                          </a:solidFill>
                          <a:latin typeface="楷体" panose="02010609060101010101" pitchFamily="49" charset="-122"/>
                          <a:ea typeface="楷体" panose="02010609060101010101" pitchFamily="49" charset="-122"/>
                          <a:cs typeface="楷体" panose="02010609060101010101" pitchFamily="49" charset="-122"/>
                        </a:rPr>
                        <a:t>同时满足</a:t>
                      </a:r>
                      <a:endParaRPr lang="zh-CN" altLang="en-US" sz="1400">
                        <a:ln>
                          <a:noFill/>
                        </a:ln>
                        <a:solidFill>
                          <a:schemeClr val="tx1"/>
                        </a:solidFill>
                        <a:latin typeface="楷体" panose="02010609060101010101" pitchFamily="49" charset="-122"/>
                        <a:ea typeface="楷体" panose="02010609060101010101" pitchFamily="49" charset="-122"/>
                        <a:cs typeface="楷体" panose="02010609060101010101" pitchFamily="49" charset="-122"/>
                      </a:endParaRPr>
                    </a:p>
                    <a:p>
                      <a:pPr algn="ctr">
                        <a:buNone/>
                      </a:pP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①②③</a:t>
                      </a:r>
                      <a:endPar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endParaRPr>
                    </a:p>
                    <a:p>
                      <a:pPr algn="ctr">
                        <a:buNone/>
                      </a:pPr>
                      <a:endPar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endParaRPr>
                    </a:p>
                  </a:txBody>
                  <a:tcPr anchor="ctr" anchorCtr="0">
                    <a:lnL>
                      <a:noFill/>
                    </a:lnL>
                    <a:lnR>
                      <a:noFill/>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4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rPr>
                        <a:t>  </a:t>
                      </a:r>
                      <a:r>
                        <a:rPr lang="zh-CN" altLang="en-US" sz="14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rPr>
                        <a:t>不满足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a:t>
                      </a:r>
                      <a:r>
                        <a:rPr lang="zh-CN" alt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②③</a:t>
                      </a:r>
                      <a:endParaRPr lang="zh-CN"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endParaRPr>
                    </a:p>
                  </a:txBody>
                  <a:tcPr anchor="ctr" anchorCtr="0">
                    <a:lnL>
                      <a:noFill/>
                    </a:lnL>
                    <a:lnR>
                      <a:noFill/>
                    </a:lnR>
                    <a:lnT w="12700">
                      <a:solidFill>
                        <a:schemeClr val="tx1"/>
                      </a:solidFill>
                      <a:prstDash val="solid"/>
                    </a:lnT>
                    <a:lnB>
                      <a:noFill/>
                    </a:lnB>
                    <a:lnTlToBr>
                      <a:noFill/>
                    </a:lnTlToBr>
                    <a:lnBlToTr>
                      <a:noFill/>
                    </a:lnBlToTr>
                    <a:noFill/>
                  </a:tcPr>
                </a:tc>
              </a:tr>
              <a:tr h="306000">
                <a:tc vMerge="1">
                  <a:tcPr anchor="ctr" anchorCtr="0">
                    <a:lnL>
                      <a:noFill/>
                    </a:lnL>
                    <a:lnR>
                      <a:noFill/>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400" dirty="0">
                          <a:ln>
                            <a:noFill/>
                          </a:ln>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rPr>
                        <a:t>  </a:t>
                      </a:r>
                      <a:r>
                        <a:rPr lang="zh-CN" altLang="en-US" sz="14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rPr>
                        <a:t>不满足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①②</a:t>
                      </a:r>
                      <a:r>
                        <a:rPr lang="zh-CN" alt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③</a:t>
                      </a:r>
                      <a:endParaRPr lang="zh-CN" altLang="en-US" sz="1400" dirty="0">
                        <a:ln>
                          <a:noFill/>
                        </a:ln>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endParaRPr>
                    </a:p>
                  </a:txBody>
                  <a:tcPr anchor="ctr" anchorCtr="0">
                    <a:lnL>
                      <a:noFill/>
                    </a:lnL>
                    <a:lnR>
                      <a:noFill/>
                    </a:lnR>
                    <a:lnT>
                      <a:noFill/>
                    </a:lnT>
                    <a:lnB>
                      <a:noFill/>
                    </a:lnB>
                    <a:lnTlToBr>
                      <a:noFill/>
                    </a:lnTlToBr>
                    <a:lnBlToTr>
                      <a:noFill/>
                    </a:lnBlToTr>
                    <a:noFill/>
                  </a:tcPr>
                </a:tc>
              </a:tr>
              <a:tr h="306000">
                <a:tc vMerge="1">
                  <a:tcPr>
                    <a:lnL>
                      <a:noFill/>
                    </a:lnL>
                    <a:lnR>
                      <a:noFill/>
                    </a:lnR>
                    <a:lnT w="12700">
                      <a:solidFill>
                        <a:schemeClr val="tx1"/>
                      </a:solidFill>
                      <a:prstDash val="solid"/>
                    </a:lnT>
                    <a:lnB>
                      <a:noFill/>
                    </a:lnB>
                    <a:lnTlToBr>
                      <a:noFill/>
                    </a:lnTlToBr>
                    <a:lnBlToTr>
                      <a:noFill/>
                    </a:lnBlToTr>
                    <a:noFill/>
                  </a:tcPr>
                </a:tc>
                <a:tc>
                  <a:txBody>
                    <a:bodyPr/>
                    <a:p>
                      <a:pPr algn="ctr">
                        <a:buNone/>
                      </a:pPr>
                      <a:r>
                        <a:rPr lang="en-US" altLang="zh-CN" sz="14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rPr>
                        <a:t>  </a:t>
                      </a:r>
                      <a:r>
                        <a:rPr lang="zh-CN" altLang="en-US" sz="14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rPr>
                        <a:t>不满足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①③</a:t>
                      </a:r>
                      <a:r>
                        <a:rPr lang="zh-CN" alt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②</a:t>
                      </a:r>
                      <a:endParaRPr lang="en-US"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endParaRPr>
                    </a:p>
                  </a:txBody>
                  <a:tcPr anchor="ctr" anchorCtr="0">
                    <a:lnL>
                      <a:noFill/>
                    </a:lnL>
                    <a:lnR>
                      <a:noFill/>
                    </a:lnR>
                    <a:lnT>
                      <a:noFill/>
                    </a:lnT>
                    <a:lnB>
                      <a:noFill/>
                    </a:lnB>
                    <a:lnTlToBr>
                      <a:noFill/>
                    </a:lnTlToBr>
                    <a:lnBlToTr>
                      <a:noFill/>
                    </a:lnBlToTr>
                    <a:noFill/>
                  </a:tcPr>
                </a:tc>
              </a:tr>
              <a:tr h="306000">
                <a:tc vMerge="1">
                  <a:tcPr>
                    <a:lnL>
                      <a:noFill/>
                    </a:lnL>
                    <a:lnR>
                      <a:noFill/>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400" dirty="0">
                          <a:solidFill>
                            <a:schemeClr val="tx1"/>
                          </a:solidFill>
                          <a:latin typeface="Times New Roman" panose="02020603050405020304" pitchFamily="18" charset="0"/>
                          <a:ea typeface="楷体" panose="02010609060101010101" pitchFamily="49" charset="-122"/>
                          <a:cs typeface="Times New Roman" panose="02020603050405020304" pitchFamily="18" charset="0"/>
                          <a:sym typeface="+mn-ea"/>
                        </a:rPr>
                        <a:t>不满足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①②③</a:t>
                      </a:r>
                      <a:endParaRPr lang="en-US"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endParaRPr>
                    </a:p>
                  </a:txBody>
                  <a:tcPr anchor="ctr" anchorCtr="0">
                    <a:lnL>
                      <a:noFill/>
                    </a:lnL>
                    <a:lnR>
                      <a:noFill/>
                    </a:lnR>
                    <a:lnT>
                      <a:noFill/>
                    </a:lnT>
                    <a:lnB>
                      <a:noFill/>
                    </a:lnB>
                    <a:lnTlToBr>
                      <a:noFill/>
                    </a:lnTlToBr>
                    <a:lnBlToTr>
                      <a:noFill/>
                    </a:lnBlToTr>
                    <a:noFill/>
                  </a:tcPr>
                </a:tc>
              </a:tr>
              <a:tr h="306000">
                <a:tc vMerge="1">
                  <a:tcPr>
                    <a:lnL>
                      <a:noFill/>
                    </a:lnL>
                    <a:lnR>
                      <a:noFill/>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rPr>
                        <a:t>   </a:t>
                      </a:r>
                      <a:r>
                        <a:rPr lang="zh-CN"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rPr>
                        <a:t>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a:t>
                      </a:r>
                      <a:r>
                        <a:rPr lang="zh-CN" alt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，不满足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②③</a:t>
                      </a:r>
                      <a:endParaRPr lang="zh-CN"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endParaRPr>
                    </a:p>
                  </a:txBody>
                  <a:tcPr anchor="ctr" anchorCtr="0">
                    <a:lnL>
                      <a:noFill/>
                    </a:lnL>
                    <a:lnR>
                      <a:noFill/>
                    </a:lnR>
                    <a:lnT>
                      <a:noFill/>
                    </a:lnT>
                    <a:lnB>
                      <a:noFill/>
                    </a:lnB>
                    <a:lnTlToBr>
                      <a:noFill/>
                    </a:lnTlToBr>
                    <a:lnBlToTr>
                      <a:noFill/>
                    </a:lnBlToTr>
                    <a:noFill/>
                  </a:tcPr>
                </a:tc>
              </a:tr>
              <a:tr h="306000">
                <a:tc vMerge="1">
                  <a:tcPr>
                    <a:lnL>
                      <a:noFill/>
                    </a:lnL>
                    <a:lnR>
                      <a:noFill/>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rPr>
                        <a:t>   </a:t>
                      </a:r>
                      <a:r>
                        <a:rPr lang="zh-CN"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rPr>
                        <a:t>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①③</a:t>
                      </a:r>
                      <a:r>
                        <a:rPr lang="zh-CN" alt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，不满足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②</a:t>
                      </a:r>
                      <a:endParaRPr lang="zh-CN"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endParaRPr>
                    </a:p>
                  </a:txBody>
                  <a:tcPr anchor="ctr" anchorCtr="0">
                    <a:lnL>
                      <a:noFill/>
                    </a:lnL>
                    <a:lnR>
                      <a:noFill/>
                    </a:lnR>
                    <a:lnT>
                      <a:noFill/>
                    </a:lnT>
                    <a:lnB>
                      <a:noFill/>
                    </a:lnB>
                    <a:lnTlToBr>
                      <a:noFill/>
                    </a:lnTlToBr>
                    <a:lnBlToTr>
                      <a:noFill/>
                    </a:lnBlToTr>
                    <a:noFill/>
                  </a:tcPr>
                </a:tc>
              </a:tr>
              <a:tr h="306000">
                <a:tc vMerge="1">
                  <a:tcPr>
                    <a:lnL>
                      <a:noFill/>
                    </a:lnL>
                    <a:lnR>
                      <a:noFill/>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rPr>
                        <a:t>    </a:t>
                      </a:r>
                      <a:r>
                        <a:rPr lang="zh-CN"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rPr>
                        <a:t>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①②</a:t>
                      </a:r>
                      <a:r>
                        <a:rPr lang="zh-CN" alt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，不满足</a:t>
                      </a:r>
                      <a:r>
                        <a:rPr lang="en-US" sz="1400">
                          <a:solidFill>
                            <a:srgbClr val="000000"/>
                          </a:solidFill>
                          <a:latin typeface="Calibri" panose="020F0502020204030204" charset="0"/>
                          <a:ea typeface="楷体" panose="02010609060101010101" pitchFamily="49" charset="-122"/>
                          <a:cs typeface="楷体" panose="02010609060101010101" pitchFamily="49" charset="-122"/>
                          <a:sym typeface="+mn-ea"/>
                        </a:rPr>
                        <a:t>③</a:t>
                      </a:r>
                      <a:endParaRPr lang="en-US" altLang="en-US" sz="1400" dirty="0">
                        <a:ln>
                          <a:noFill/>
                        </a:ln>
                        <a:solidFill>
                          <a:srgbClr val="000000"/>
                        </a:solidFill>
                        <a:latin typeface="Calibri" panose="020F0502020204030204" charset="0"/>
                        <a:ea typeface="楷体" panose="02010609060101010101" pitchFamily="49" charset="-122"/>
                        <a:cs typeface="楷体" panose="02010609060101010101" pitchFamily="49" charset="-122"/>
                        <a:sym typeface="+mn-ea"/>
                      </a:endParaRPr>
                    </a:p>
                  </a:txBody>
                  <a:tcPr anchor="ctr" anchorCtr="0">
                    <a:lnL>
                      <a:noFill/>
                    </a:lnL>
                    <a:lnR>
                      <a:noFill/>
                    </a:lnR>
                    <a:lnT>
                      <a:noFill/>
                    </a:lnT>
                    <a:lnB w="12700">
                      <a:solidFill>
                        <a:schemeClr val="tx1"/>
                      </a:solidFill>
                      <a:prstDash val="solid"/>
                    </a:lnB>
                    <a:lnTlToBr>
                      <a:noFill/>
                    </a:lnTlToBr>
                    <a:lnBlToTr>
                      <a:noFill/>
                    </a:lnBlToTr>
                    <a:noFill/>
                  </a:tcPr>
                </a:tc>
              </a:tr>
            </a:tbl>
          </a:graphicData>
        </a:graphic>
      </p:graphicFrame>
      <p:sp>
        <p:nvSpPr>
          <p:cNvPr id="27" name="文本框 26"/>
          <p:cNvSpPr txBox="1"/>
          <p:nvPr/>
        </p:nvSpPr>
        <p:spPr>
          <a:xfrm>
            <a:off x="6586855" y="1204595"/>
            <a:ext cx="2375535" cy="368300"/>
          </a:xfrm>
          <a:prstGeom prst="rect">
            <a:avLst/>
          </a:prstGeom>
          <a:noFill/>
        </p:spPr>
        <p:txBody>
          <a:bodyPr wrap="square" rtlCol="0">
            <a:spAutoFit/>
          </a:bodyPr>
          <a:p>
            <a:r>
              <a:rPr lang="en-US" altLang="zh-CN" b="1" i="1">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a:t>
            </a:r>
            <a:r>
              <a:rPr lang="en-US" altLang="zh-CN" b="1">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t>
            </a:r>
            <a:r>
              <a:rPr lang="zh-CN" altLang="en-US" b="1">
                <a:solidFill>
                  <a:srgbClr val="C00000"/>
                </a:solidFill>
                <a:latin typeface="Times New Roman" panose="02020603050405020304" pitchFamily="18" charset="0"/>
                <a:ea typeface="楷体" panose="02010609060101010101" pitchFamily="49" charset="-122"/>
                <a:cs typeface="Times New Roman" panose="02020603050405020304" pitchFamily="18" charset="0"/>
              </a:rPr>
              <a:t>所有格式的日期</a:t>
            </a:r>
            <a:r>
              <a:rPr lang="en-US" altLang="zh-CN" b="1">
                <a:solidFill>
                  <a:srgbClr val="C00000"/>
                </a:solidFill>
                <a:latin typeface="Times New Roman" panose="02020603050405020304" pitchFamily="18" charset="0"/>
                <a:ea typeface="楷体" panose="02010609060101010101" pitchFamily="49" charset="-122"/>
                <a:cs typeface="Times New Roman" panose="02020603050405020304" pitchFamily="18" charset="0"/>
              </a:rPr>
              <a:t>}</a:t>
            </a:r>
            <a:endParaRPr lang="en-US" altLang="zh-CN" b="1">
              <a:solidFill>
                <a:srgbClr val="C00000"/>
              </a:solidFill>
              <a:latin typeface="Times New Roman" panose="02020603050405020304" pitchFamily="18" charset="0"/>
              <a:ea typeface="楷体" panose="02010609060101010101" pitchFamily="49" charset="-122"/>
              <a:cs typeface="Times New Roman" panose="02020603050405020304" pitchFamily="18" charset="0"/>
            </a:endParaRPr>
          </a:p>
        </p:txBody>
      </p:sp>
      <p:grpSp>
        <p:nvGrpSpPr>
          <p:cNvPr id="42" name="组合 41"/>
          <p:cNvGrpSpPr/>
          <p:nvPr/>
        </p:nvGrpSpPr>
        <p:grpSpPr>
          <a:xfrm>
            <a:off x="3994150" y="2910205"/>
            <a:ext cx="4869815" cy="2128520"/>
            <a:chOff x="6290" y="4583"/>
            <a:chExt cx="7669" cy="3352"/>
          </a:xfrm>
        </p:grpSpPr>
        <p:sp>
          <p:nvSpPr>
            <p:cNvPr id="22" name="文本框 21"/>
            <p:cNvSpPr txBox="1"/>
            <p:nvPr/>
          </p:nvSpPr>
          <p:spPr>
            <a:xfrm>
              <a:off x="6290" y="6545"/>
              <a:ext cx="1799"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2022/06/08</a:t>
              </a:r>
              <a:endParaRPr lang="en-US" altLang="zh-CN" sz="1400" b="1" i="1">
                <a:solidFill>
                  <a:srgbClr val="F10FE4"/>
                </a:solidFill>
                <a:latin typeface="Times New Roman" panose="02020603050405020304" pitchFamily="18" charset="0"/>
                <a:cs typeface="Times New Roman" panose="02020603050405020304" pitchFamily="18" charset="0"/>
              </a:endParaRPr>
            </a:p>
          </p:txBody>
        </p:sp>
        <p:sp>
          <p:nvSpPr>
            <p:cNvPr id="24" name="文本框 23"/>
            <p:cNvSpPr txBox="1"/>
            <p:nvPr/>
          </p:nvSpPr>
          <p:spPr>
            <a:xfrm>
              <a:off x="12019" y="4583"/>
              <a:ext cx="1940"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18/02/06</a:t>
              </a:r>
              <a:endParaRPr lang="en-US" altLang="zh-CN" sz="1400" b="1">
                <a:solidFill>
                  <a:srgbClr val="F10FE4"/>
                </a:solidFill>
                <a:latin typeface="Times New Roman" panose="02020603050405020304" pitchFamily="18" charset="0"/>
                <a:cs typeface="Times New Roman" panose="02020603050405020304" pitchFamily="18" charset="0"/>
              </a:endParaRPr>
            </a:p>
          </p:txBody>
        </p:sp>
        <p:sp>
          <p:nvSpPr>
            <p:cNvPr id="3" name="文本框 2"/>
            <p:cNvSpPr txBox="1"/>
            <p:nvPr/>
          </p:nvSpPr>
          <p:spPr>
            <a:xfrm>
              <a:off x="12019" y="6998"/>
              <a:ext cx="1505"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2012/2/02</a:t>
              </a:r>
              <a:endParaRPr lang="en-US" altLang="zh-CN" sz="1400" b="1">
                <a:solidFill>
                  <a:srgbClr val="F10FE4"/>
                </a:solidFill>
                <a:latin typeface="Times New Roman" panose="02020603050405020304" pitchFamily="18" charset="0"/>
                <a:cs typeface="Times New Roman" panose="02020603050405020304" pitchFamily="18" charset="0"/>
              </a:endParaRPr>
            </a:p>
          </p:txBody>
        </p:sp>
        <p:sp>
          <p:nvSpPr>
            <p:cNvPr id="10" name="文本框 9"/>
            <p:cNvSpPr txBox="1"/>
            <p:nvPr/>
          </p:nvSpPr>
          <p:spPr>
            <a:xfrm>
              <a:off x="12019" y="6515"/>
              <a:ext cx="1505"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2022/8/1</a:t>
              </a:r>
              <a:endParaRPr lang="en-US" altLang="zh-CN" sz="1400" b="1">
                <a:solidFill>
                  <a:srgbClr val="F10FE4"/>
                </a:solidFill>
                <a:latin typeface="Times New Roman" panose="02020603050405020304" pitchFamily="18" charset="0"/>
                <a:cs typeface="Times New Roman" panose="02020603050405020304" pitchFamily="18" charset="0"/>
              </a:endParaRPr>
            </a:p>
          </p:txBody>
        </p:sp>
        <p:sp>
          <p:nvSpPr>
            <p:cNvPr id="19" name="文本框 18"/>
            <p:cNvSpPr txBox="1"/>
            <p:nvPr/>
          </p:nvSpPr>
          <p:spPr>
            <a:xfrm>
              <a:off x="12019" y="5066"/>
              <a:ext cx="1382"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19/4/09</a:t>
              </a:r>
              <a:endParaRPr lang="en-US" altLang="zh-CN" sz="1400" b="1">
                <a:solidFill>
                  <a:srgbClr val="F10FE4"/>
                </a:solidFill>
                <a:latin typeface="Times New Roman" panose="02020603050405020304" pitchFamily="18" charset="0"/>
                <a:cs typeface="Times New Roman" panose="02020603050405020304" pitchFamily="18" charset="0"/>
              </a:endParaRPr>
            </a:p>
          </p:txBody>
        </p:sp>
        <p:sp>
          <p:nvSpPr>
            <p:cNvPr id="20" name="文本框 19"/>
            <p:cNvSpPr txBox="1"/>
            <p:nvPr/>
          </p:nvSpPr>
          <p:spPr>
            <a:xfrm>
              <a:off x="12019" y="5549"/>
              <a:ext cx="1382"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21/05/7</a:t>
              </a:r>
              <a:endParaRPr lang="en-US" altLang="zh-CN" sz="1400" b="1">
                <a:solidFill>
                  <a:srgbClr val="F10FE4"/>
                </a:solidFill>
                <a:latin typeface="Times New Roman" panose="02020603050405020304" pitchFamily="18" charset="0"/>
                <a:cs typeface="Times New Roman" panose="02020603050405020304" pitchFamily="18" charset="0"/>
              </a:endParaRPr>
            </a:p>
          </p:txBody>
        </p:sp>
        <p:sp>
          <p:nvSpPr>
            <p:cNvPr id="21" name="文本框 20"/>
            <p:cNvSpPr txBox="1"/>
            <p:nvPr/>
          </p:nvSpPr>
          <p:spPr>
            <a:xfrm>
              <a:off x="12019" y="6032"/>
              <a:ext cx="1382"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21/5/7</a:t>
              </a:r>
              <a:endParaRPr lang="en-US" altLang="zh-CN" sz="1400" b="1">
                <a:solidFill>
                  <a:srgbClr val="F10FE4"/>
                </a:solidFill>
                <a:latin typeface="Times New Roman" panose="02020603050405020304" pitchFamily="18" charset="0"/>
                <a:cs typeface="Times New Roman" panose="02020603050405020304" pitchFamily="18" charset="0"/>
              </a:endParaRPr>
            </a:p>
          </p:txBody>
        </p:sp>
        <p:sp>
          <p:nvSpPr>
            <p:cNvPr id="25" name="文本框 24"/>
            <p:cNvSpPr txBox="1"/>
            <p:nvPr/>
          </p:nvSpPr>
          <p:spPr>
            <a:xfrm>
              <a:off x="12019" y="7452"/>
              <a:ext cx="1644" cy="483"/>
            </a:xfrm>
            <a:prstGeom prst="rect">
              <a:avLst/>
            </a:prstGeom>
            <a:noFill/>
          </p:spPr>
          <p:txBody>
            <a:bodyPr wrap="square" rtlCol="0">
              <a:spAutoFit/>
            </a:bodyPr>
            <a:p>
              <a:r>
                <a:rPr lang="en-US" altLang="zh-CN" sz="1400" b="1">
                  <a:solidFill>
                    <a:srgbClr val="F10FE4"/>
                  </a:solidFill>
                  <a:latin typeface="Times New Roman" panose="02020603050405020304" pitchFamily="18" charset="0"/>
                  <a:cs typeface="Times New Roman" panose="02020603050405020304" pitchFamily="18" charset="0"/>
                </a:rPr>
                <a:t>2014/06/9</a:t>
              </a:r>
              <a:endParaRPr lang="en-US" altLang="zh-CN" sz="1400" b="1">
                <a:solidFill>
                  <a:srgbClr val="F10FE4"/>
                </a:solidFill>
                <a:latin typeface="Times New Roman" panose="02020603050405020304" pitchFamily="18" charset="0"/>
                <a:cs typeface="Times New Roman" panose="02020603050405020304" pitchFamily="18" charset="0"/>
              </a:endParaRPr>
            </a:p>
          </p:txBody>
        </p:sp>
      </p:grpSp>
      <p:graphicFrame>
        <p:nvGraphicFramePr>
          <p:cNvPr id="26" name="表格 25"/>
          <p:cNvGraphicFramePr/>
          <p:nvPr>
            <p:custDataLst>
              <p:tags r:id="rId2"/>
            </p:custDataLst>
          </p:nvPr>
        </p:nvGraphicFramePr>
        <p:xfrm>
          <a:off x="2411730" y="2581910"/>
          <a:ext cx="1080135" cy="2468880"/>
        </p:xfrm>
        <a:graphic>
          <a:graphicData uri="http://schemas.openxmlformats.org/drawingml/2006/table">
            <a:tbl>
              <a:tblPr firstRow="1" bandRow="1">
                <a:tableStyleId>{5C22544A-7EE6-4342-B048-85BDC9FD1C3A}</a:tableStyleId>
              </a:tblPr>
              <a:tblGrid>
                <a:gridCol w="270000"/>
                <a:gridCol w="270000"/>
                <a:gridCol w="270000"/>
                <a:gridCol w="270000"/>
              </a:tblGrid>
              <a:tr h="274320">
                <a:tc>
                  <a:txBody>
                    <a:bodyPr/>
                    <a:p>
                      <a:pPr algn="ctr">
                        <a:buNone/>
                      </a:pPr>
                      <a:endParaRPr lang="zh-CN" altLang="en-US" sz="1200">
                        <a:solidFill>
                          <a:schemeClr val="tx1"/>
                        </a:solidFill>
                        <a:latin typeface="Calibri" panose="020F0502020204030204" charset="0"/>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Calibri" panose="020F0502020204030204" charset="0"/>
                        </a:rPr>
                        <a:t>①</a:t>
                      </a:r>
                      <a:endParaRPr lang="zh-CN" altLang="en-US" sz="1200">
                        <a:solidFill>
                          <a:schemeClr val="tx1"/>
                        </a:solidFill>
                        <a:latin typeface="Calibri" panose="020F0502020204030204" charset="0"/>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Calibri" panose="020F0502020204030204" charset="0"/>
                        </a:rPr>
                        <a:t>②</a:t>
                      </a:r>
                      <a:endParaRPr lang="zh-CN" altLang="en-US" sz="1200">
                        <a:solidFill>
                          <a:schemeClr val="tx1"/>
                        </a:solidFill>
                        <a:latin typeface="Calibri" panose="020F0502020204030204" charset="0"/>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Calibri" panose="020F0502020204030204" charset="0"/>
                        </a:rPr>
                        <a:t>③</a:t>
                      </a:r>
                      <a:endParaRPr lang="zh-CN" altLang="en-US" sz="1200">
                        <a:solidFill>
                          <a:schemeClr val="tx1"/>
                        </a:solidFill>
                        <a:latin typeface="Calibri" panose="020F0502020204030204" charset="0"/>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4320">
                <a:tc>
                  <a:txBody>
                    <a:bodyPr/>
                    <a:p>
                      <a:pPr algn="ctr">
                        <a:buNone/>
                      </a:pPr>
                      <a:r>
                        <a:rPr lang="en-US" altLang="zh-CN" sz="1200" b="0">
                          <a:solidFill>
                            <a:srgbClr val="0000FF"/>
                          </a:solidFill>
                          <a:latin typeface="楷体" panose="02010609060101010101" pitchFamily="49" charset="-122"/>
                          <a:ea typeface="楷体" panose="02010609060101010101" pitchFamily="49" charset="-122"/>
                        </a:rPr>
                        <a:t>1</a:t>
                      </a:r>
                      <a:endParaRPr lang="en-US" altLang="zh-CN" sz="1200" b="0">
                        <a:solidFill>
                          <a:srgbClr val="0000FF"/>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b="0">
                          <a:solidFill>
                            <a:schemeClr val="tx1"/>
                          </a:solidFill>
                          <a:latin typeface="楷体" panose="02010609060101010101" pitchFamily="49" charset="-122"/>
                          <a:ea typeface="楷体" panose="02010609060101010101" pitchFamily="49" charset="-122"/>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b="0">
                          <a:solidFill>
                            <a:schemeClr val="tx1"/>
                          </a:solidFill>
                          <a:latin typeface="楷体" panose="02010609060101010101" pitchFamily="49" charset="-122"/>
                          <a:ea typeface="楷体" panose="02010609060101010101" pitchFamily="49" charset="-122"/>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b="0">
                          <a:solidFill>
                            <a:schemeClr val="tx1"/>
                          </a:solidFill>
                          <a:latin typeface="楷体" panose="02010609060101010101" pitchFamily="49" charset="-122"/>
                          <a:ea typeface="楷体" panose="02010609060101010101" pitchFamily="49" charset="-122"/>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3600">
                <a:tc>
                  <a:txBody>
                    <a:bodyPr/>
                    <a:p>
                      <a:pPr algn="ctr">
                        <a:buNone/>
                      </a:pPr>
                      <a:r>
                        <a:rPr lang="en-US" altLang="zh-CN" sz="1200" b="0">
                          <a:solidFill>
                            <a:srgbClr val="0000FF"/>
                          </a:solidFill>
                          <a:latin typeface="楷体" panose="02010609060101010101" pitchFamily="49" charset="-122"/>
                          <a:ea typeface="楷体" panose="02010609060101010101" pitchFamily="49" charset="-122"/>
                        </a:rPr>
                        <a:t>2</a:t>
                      </a:r>
                      <a:endParaRPr lang="en-US" altLang="zh-CN" sz="1200" b="0">
                        <a:solidFill>
                          <a:srgbClr val="0000FF"/>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b="0">
                          <a:solidFill>
                            <a:schemeClr val="tx1"/>
                          </a:solidFill>
                          <a:latin typeface="楷体" panose="02010609060101010101" pitchFamily="49" charset="-122"/>
                          <a:ea typeface="楷体" panose="02010609060101010101" pitchFamily="49" charset="-122"/>
                        </a:rPr>
                        <a:t>×</a:t>
                      </a:r>
                      <a:endParaRPr lang="zh-CN" altLang="en-US"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b="0">
                          <a:solidFill>
                            <a:schemeClr val="tx1"/>
                          </a:solidFill>
                          <a:latin typeface="楷体" panose="02010609060101010101" pitchFamily="49" charset="-122"/>
                          <a:ea typeface="楷体" panose="02010609060101010101" pitchFamily="49" charset="-122"/>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b="0">
                          <a:solidFill>
                            <a:schemeClr val="tx1"/>
                          </a:solidFill>
                          <a:latin typeface="楷体" panose="02010609060101010101" pitchFamily="49" charset="-122"/>
                          <a:ea typeface="楷体" panose="02010609060101010101" pitchFamily="49" charset="-122"/>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3600">
                <a:tc>
                  <a:txBody>
                    <a:bodyPr/>
                    <a:p>
                      <a:pPr algn="ctr">
                        <a:buNone/>
                      </a:pPr>
                      <a:r>
                        <a:rPr lang="en-US" altLang="zh-CN" sz="1200" b="0">
                          <a:solidFill>
                            <a:srgbClr val="0000FF"/>
                          </a:solidFill>
                          <a:latin typeface="楷体" panose="02010609060101010101" pitchFamily="49" charset="-122"/>
                          <a:ea typeface="楷体" panose="02010609060101010101" pitchFamily="49" charset="-122"/>
                          <a:sym typeface="+mn-ea"/>
                        </a:rPr>
                        <a:t>3</a:t>
                      </a:r>
                      <a:endParaRPr lang="en-US" altLang="zh-CN" sz="1200" b="0">
                        <a:solidFill>
                          <a:srgbClr val="0000FF"/>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a:solidFill>
                            <a:schemeClr val="tx1"/>
                          </a:solidFill>
                          <a:latin typeface="楷体" panose="02010609060101010101" pitchFamily="49" charset="-122"/>
                          <a:ea typeface="楷体" panose="02010609060101010101" pitchFamily="49" charset="-122"/>
                          <a:sym typeface="+mn-ea"/>
                        </a:rPr>
                        <a:t>√</a:t>
                      </a:r>
                      <a:endParaRPr lang="zh-CN" altLang="en-US" sz="12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b="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3600">
                <a:tc>
                  <a:txBody>
                    <a:bodyPr/>
                    <a:p>
                      <a:pPr algn="ctr">
                        <a:buNone/>
                      </a:pPr>
                      <a:r>
                        <a:rPr lang="en-US" altLang="zh-CN" sz="1200" b="0">
                          <a:solidFill>
                            <a:srgbClr val="0000FF"/>
                          </a:solidFill>
                          <a:latin typeface="楷体" panose="02010609060101010101" pitchFamily="49" charset="-122"/>
                          <a:ea typeface="楷体" panose="02010609060101010101" pitchFamily="49" charset="-122"/>
                        </a:rPr>
                        <a:t>4</a:t>
                      </a:r>
                      <a:endParaRPr lang="en-US" altLang="zh-CN" sz="1200" b="0">
                        <a:solidFill>
                          <a:srgbClr val="0000FF"/>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b="0">
                          <a:solidFill>
                            <a:schemeClr val="tx1"/>
                          </a:solidFill>
                          <a:latin typeface="楷体" panose="02010609060101010101" pitchFamily="49" charset="-122"/>
                          <a:ea typeface="楷体" panose="02010609060101010101" pitchFamily="49" charset="-122"/>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b="0">
                          <a:solidFill>
                            <a:schemeClr val="tx1"/>
                          </a:solidFill>
                          <a:latin typeface="楷体" panose="02010609060101010101" pitchFamily="49" charset="-122"/>
                          <a:ea typeface="楷体" panose="02010609060101010101" pitchFamily="49" charset="-122"/>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楷体" panose="02010609060101010101" pitchFamily="49" charset="-122"/>
                          <a:ea typeface="楷体" panose="02010609060101010101" pitchFamily="49" charset="-122"/>
                          <a:sym typeface="+mn-ea"/>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4320">
                <a:tc>
                  <a:txBody>
                    <a:bodyPr/>
                    <a:p>
                      <a:pPr algn="ctr">
                        <a:buNone/>
                      </a:pPr>
                      <a:r>
                        <a:rPr lang="en-US" altLang="zh-CN" sz="1200" b="0">
                          <a:solidFill>
                            <a:srgbClr val="0000FF"/>
                          </a:solidFill>
                          <a:latin typeface="楷体" panose="02010609060101010101" pitchFamily="49" charset="-122"/>
                          <a:ea typeface="楷体" panose="02010609060101010101" pitchFamily="49" charset="-122"/>
                          <a:sym typeface="+mn-ea"/>
                        </a:rPr>
                        <a:t>5</a:t>
                      </a:r>
                      <a:endParaRPr lang="en-US" altLang="zh-CN" sz="1200" b="0">
                        <a:solidFill>
                          <a:srgbClr val="0000FF"/>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b="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b="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4320">
                <a:tc>
                  <a:txBody>
                    <a:bodyPr/>
                    <a:p>
                      <a:pPr algn="ctr">
                        <a:buNone/>
                      </a:pPr>
                      <a:r>
                        <a:rPr lang="en-US" altLang="zh-CN" sz="1200">
                          <a:solidFill>
                            <a:srgbClr val="0000FF"/>
                          </a:solidFill>
                        </a:rPr>
                        <a:t>6</a:t>
                      </a:r>
                      <a:endParaRPr lang="en-US" altLang="zh-CN" sz="1200">
                        <a:solidFill>
                          <a:srgbClr val="0000FF"/>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楷体" panose="02010609060101010101" pitchFamily="49" charset="-122"/>
                          <a:ea typeface="楷体" panose="02010609060101010101" pitchFamily="49" charset="-122"/>
                          <a:sym typeface="+mn-ea"/>
                        </a:rPr>
                        <a:t>×</a:t>
                      </a:r>
                      <a:endParaRPr lang="zh-CN" altLang="en-US" sz="12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b="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3600">
                <a:tc>
                  <a:txBody>
                    <a:bodyPr/>
                    <a:p>
                      <a:pPr algn="ctr">
                        <a:buNone/>
                      </a:pPr>
                      <a:r>
                        <a:rPr lang="en-US" altLang="zh-CN" sz="1200">
                          <a:solidFill>
                            <a:srgbClr val="0000FF"/>
                          </a:solidFill>
                        </a:rPr>
                        <a:t>7</a:t>
                      </a:r>
                      <a:endParaRPr lang="en-US" altLang="zh-CN" sz="1200">
                        <a:solidFill>
                          <a:srgbClr val="0000FF"/>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en-US" altLang="zh-CN" sz="1200">
                          <a:solidFill>
                            <a:schemeClr val="tx1"/>
                          </a:solidFill>
                          <a:latin typeface="楷体" panose="02010609060101010101" pitchFamily="49" charset="-122"/>
                          <a:ea typeface="楷体" panose="02010609060101010101" pitchFamily="49" charset="-122"/>
                          <a:sym typeface="+mn-ea"/>
                        </a:rPr>
                        <a:t>√</a:t>
                      </a:r>
                      <a:endParaRPr lang="zh-CN" altLang="en-US" sz="1200">
                        <a:solidFill>
                          <a:schemeClr val="tx1"/>
                        </a:solidFill>
                      </a:endParaRPr>
                    </a:p>
                  </a:txBody>
                  <a:tcPr>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b="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r h="273600">
                <a:tc>
                  <a:txBody>
                    <a:bodyPr/>
                    <a:p>
                      <a:pPr algn="ctr">
                        <a:buNone/>
                      </a:pPr>
                      <a:r>
                        <a:rPr lang="en-US" altLang="zh-CN" sz="1200" b="0">
                          <a:solidFill>
                            <a:srgbClr val="0000FF"/>
                          </a:solidFill>
                          <a:latin typeface="楷体" panose="02010609060101010101" pitchFamily="49" charset="-122"/>
                          <a:ea typeface="楷体" panose="02010609060101010101" pitchFamily="49" charset="-122"/>
                        </a:rPr>
                        <a:t>8</a:t>
                      </a:r>
                      <a:endParaRPr lang="en-US" altLang="zh-CN" sz="1200" b="0">
                        <a:solidFill>
                          <a:srgbClr val="0000FF"/>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b="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楷体" panose="02010609060101010101" pitchFamily="49" charset="-122"/>
                          <a:ea typeface="楷体" panose="02010609060101010101" pitchFamily="49" charset="-122"/>
                          <a:sym typeface="+mn-ea"/>
                        </a:rPr>
                        <a:t>×</a:t>
                      </a:r>
                      <a:endParaRPr lang="zh-CN" altLang="en-US" sz="1200" b="0">
                        <a:solidFill>
                          <a:schemeClr val="tx1"/>
                        </a:solidFill>
                        <a:latin typeface="楷体" panose="02010609060101010101" pitchFamily="49" charset="-122"/>
                        <a:ea typeface="楷体" panose="02010609060101010101" pitchFamily="49" charset="-122"/>
                        <a:sym typeface="+mn-ea"/>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c>
                  <a:txBody>
                    <a:bodyPr/>
                    <a:p>
                      <a:pPr algn="ctr">
                        <a:buNone/>
                      </a:pPr>
                      <a:r>
                        <a:rPr lang="zh-CN" altLang="en-US" sz="1200">
                          <a:solidFill>
                            <a:schemeClr val="tx1"/>
                          </a:solidFill>
                          <a:latin typeface="楷体" panose="02010609060101010101" pitchFamily="49" charset="-122"/>
                          <a:ea typeface="楷体" panose="02010609060101010101" pitchFamily="49" charset="-122"/>
                          <a:sym typeface="+mn-ea"/>
                        </a:rPr>
                        <a:t>×</a:t>
                      </a:r>
                      <a:endParaRPr lang="en-US" altLang="zh-CN" sz="1200" b="0">
                        <a:solidFill>
                          <a:schemeClr val="tx1"/>
                        </a:solidFill>
                        <a:latin typeface="楷体" panose="02010609060101010101" pitchFamily="49" charset="-122"/>
                        <a:ea typeface="楷体" panose="02010609060101010101" pitchFamily="49" charset="-122"/>
                      </a:endParaRPr>
                    </a:p>
                  </a:txBody>
                  <a:tcPr vert="horz">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a:noFill/>
                    </a:lnTlToBr>
                    <a:lnBlToTr>
                      <a:noFill/>
                    </a:lnBlToTr>
                    <a:noFill/>
                  </a:tcPr>
                </a:tc>
              </a:tr>
            </a:tbl>
          </a:graphicData>
        </a:graphic>
      </p:graphicFrame>
      <p:graphicFrame>
        <p:nvGraphicFramePr>
          <p:cNvPr id="9" name="对象 8"/>
          <p:cNvGraphicFramePr/>
          <p:nvPr/>
        </p:nvGraphicFramePr>
        <p:xfrm>
          <a:off x="5513705" y="3020060"/>
          <a:ext cx="2005965" cy="1898650"/>
        </p:xfrm>
        <a:graphic>
          <a:graphicData uri="http://schemas.openxmlformats.org/presentationml/2006/ole">
            <mc:AlternateContent xmlns:mc="http://schemas.openxmlformats.org/markup-compatibility/2006">
              <mc:Choice xmlns:v="urn:schemas-microsoft-com:vml" Requires="v">
                <p:oleObj spid="_x0000_s4" name="" r:id="rId3" imgW="1490980" imgH="1442720" progId="Paint.Picture">
                  <p:embed/>
                </p:oleObj>
              </mc:Choice>
              <mc:Fallback>
                <p:oleObj name="" r:id="rId3" imgW="1490980" imgH="1442720" progId="Paint.Picture">
                  <p:embed/>
                  <p:pic>
                    <p:nvPicPr>
                      <p:cNvPr id="0" name="图片 9"/>
                      <p:cNvPicPr/>
                      <p:nvPr/>
                    </p:nvPicPr>
                    <p:blipFill>
                      <a:blip r:embed="rId4"/>
                      <a:stretch>
                        <a:fillRect/>
                      </a:stretch>
                    </p:blipFill>
                    <p:spPr>
                      <a:xfrm>
                        <a:off x="5513705" y="3020060"/>
                        <a:ext cx="2005965" cy="1898650"/>
                      </a:xfrm>
                      <a:prstGeom prst="rect">
                        <a:avLst/>
                      </a:prstGeom>
                    </p:spPr>
                  </p:pic>
                </p:oleObj>
              </mc:Fallback>
            </mc:AlternateContent>
          </a:graphicData>
        </a:graphic>
      </p:graphicFrame>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1" fill="hold" nodeType="click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up)">
                                      <p:cBhvr>
                                        <p:cTn id="11" dur="500"/>
                                        <p:tgtEl>
                                          <p:spTgt spid="26"/>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8"/>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42"/>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2124075" y="1279525"/>
            <a:ext cx="5840095" cy="2584450"/>
          </a:xfrm>
          <a:prstGeom prst="rect">
            <a:avLst/>
          </a:prstGeom>
          <a:noFill/>
        </p:spPr>
        <p:txBody>
          <a:bodyPr wrap="square" rtlCol="0">
            <a:spAutoFit/>
          </a:bodyPr>
          <a:p>
            <a:pPr>
              <a:lnSpc>
                <a:spcPct val="150000"/>
              </a:lnSpc>
            </a:pPr>
            <a:r>
              <a:rPr lang="zh-CN" altLang="en-US" sz="2400" b="1" dirty="0">
                <a:solidFill>
                  <a:srgbClr val="C00000"/>
                </a:solidFill>
                <a:latin typeface="楷体" panose="02010609060101010101" pitchFamily="49" charset="-122"/>
                <a:ea typeface="楷体" panose="02010609060101010101" pitchFamily="49" charset="-122"/>
              </a:rPr>
              <a:t>基本知识：</a:t>
            </a:r>
            <a:endParaRPr lang="en-US" altLang="zh-CN" sz="2400" b="1" dirty="0">
              <a:solidFill>
                <a:srgbClr val="C00000"/>
              </a:solidFill>
              <a:latin typeface="楷体" panose="02010609060101010101" pitchFamily="49" charset="-122"/>
              <a:ea typeface="楷体" panose="02010609060101010101" pitchFamily="49" charset="-122"/>
            </a:endParaRPr>
          </a:p>
          <a:p>
            <a:pPr marL="800100" lvl="1" indent="-342900">
              <a:lnSpc>
                <a:spcPct val="150000"/>
              </a:lnSpc>
              <a:buFont typeface="Wingdings" panose="05000000000000000000" pitchFamily="2" charset="2"/>
              <a:buChar char="Ø"/>
            </a:pPr>
            <a:r>
              <a:rPr lang="zh-CN" sz="2000">
                <a:latin typeface="楷体" panose="02010609060101010101" pitchFamily="49" charset="-122"/>
                <a:ea typeface="楷体" panose="02010609060101010101" pitchFamily="49" charset="-122"/>
                <a:cs typeface="楷体" panose="02010609060101010101" pitchFamily="49" charset="-122"/>
                <a:sym typeface="+mn-ea"/>
              </a:rPr>
              <a:t>等价关系、等价类、商集和划分的概念</a:t>
            </a:r>
            <a:endParaRPr lang="en-US" altLang="zh-CN" sz="2000" dirty="0">
              <a:latin typeface="楷体" panose="02010609060101010101" pitchFamily="49" charset="-122"/>
              <a:ea typeface="楷体" panose="02010609060101010101" pitchFamily="49" charset="-122"/>
            </a:endParaRPr>
          </a:p>
          <a:p>
            <a:pPr marL="800100" lvl="1" indent="-342900">
              <a:lnSpc>
                <a:spcPct val="150000"/>
              </a:lnSpc>
              <a:buFont typeface="Wingdings" panose="05000000000000000000" pitchFamily="2" charset="2"/>
              <a:buChar char="Ø"/>
            </a:pPr>
            <a:r>
              <a:rPr lang="zh-CN" altLang="en-US" sz="2000" dirty="0">
                <a:latin typeface="楷体" panose="02010609060101010101" pitchFamily="49" charset="-122"/>
                <a:ea typeface="楷体" panose="02010609060101010101" pitchFamily="49" charset="-122"/>
              </a:rPr>
              <a:t>等价关系的特点</a:t>
            </a:r>
            <a:endParaRPr lang="en-US" altLang="zh-CN" sz="2000" dirty="0">
              <a:latin typeface="楷体" panose="02010609060101010101" pitchFamily="49" charset="-122"/>
              <a:ea typeface="楷体" panose="02010609060101010101" pitchFamily="49" charset="-122"/>
            </a:endParaRPr>
          </a:p>
          <a:p>
            <a:pPr>
              <a:lnSpc>
                <a:spcPct val="150000"/>
              </a:lnSpc>
            </a:pPr>
            <a:r>
              <a:rPr lang="zh-CN" altLang="en-US" sz="2400" b="1" dirty="0">
                <a:solidFill>
                  <a:srgbClr val="C00000"/>
                </a:solidFill>
                <a:latin typeface="楷体" panose="02010609060101010101" pitchFamily="49" charset="-122"/>
                <a:ea typeface="楷体" panose="02010609060101010101" pitchFamily="49" charset="-122"/>
              </a:rPr>
              <a:t>能力培养：</a:t>
            </a:r>
            <a:endParaRPr lang="en-US" altLang="zh-CN" sz="2400" b="1" dirty="0">
              <a:solidFill>
                <a:srgbClr val="C00000"/>
              </a:solidFill>
              <a:latin typeface="楷体" panose="02010609060101010101" pitchFamily="49" charset="-122"/>
              <a:ea typeface="楷体" panose="02010609060101010101" pitchFamily="49" charset="-122"/>
            </a:endParaRPr>
          </a:p>
          <a:p>
            <a:pPr marL="800100" lvl="1" indent="-342900">
              <a:lnSpc>
                <a:spcPct val="150000"/>
              </a:lnSpc>
              <a:buFont typeface="Wingdings" panose="05000000000000000000" pitchFamily="2" charset="2"/>
              <a:buChar char="Ø"/>
            </a:pPr>
            <a:r>
              <a:rPr lang="zh-CN" altLang="en-US" sz="2000" dirty="0">
                <a:latin typeface="楷体" panose="02010609060101010101" pitchFamily="49" charset="-122"/>
                <a:ea typeface="楷体" panose="02010609060101010101" pitchFamily="49" charset="-122"/>
              </a:rPr>
              <a:t>等价关系的实际应用</a:t>
            </a:r>
            <a:endParaRPr lang="zh-CN" altLang="en-US" sz="2000" dirty="0">
              <a:latin typeface="楷体" panose="02010609060101010101" pitchFamily="49" charset="-122"/>
              <a:ea typeface="楷体" panose="02010609060101010101" pitchFamily="49" charset="-122"/>
            </a:endParaRPr>
          </a:p>
        </p:txBody>
      </p:sp>
      <p:sp>
        <p:nvSpPr>
          <p:cNvPr id="3" name="TextBox 16"/>
          <p:cNvSpPr txBox="1"/>
          <p:nvPr/>
        </p:nvSpPr>
        <p:spPr>
          <a:xfrm>
            <a:off x="2338968" y="195202"/>
            <a:ext cx="3960440"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本</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课</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小</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结</a:t>
            </a:r>
            <a:endParaRPr kumimoji="0" lang="zh-CN" altLang="en-US" sz="36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cxnSp>
        <p:nvCxnSpPr>
          <p:cNvPr id="25" name="直接连接符 24"/>
          <p:cNvCxnSpPr/>
          <p:nvPr/>
        </p:nvCxnSpPr>
        <p:spPr>
          <a:xfrm>
            <a:off x="443124" y="843062"/>
            <a:ext cx="8280000" cy="0"/>
          </a:xfrm>
          <a:prstGeom prst="line">
            <a:avLst/>
          </a:prstGeom>
          <a:noFill/>
          <a:ln w="28575" cap="flat" cmpd="sng" algn="ctr">
            <a:solidFill>
              <a:srgbClr val="C00000"/>
            </a:solidFill>
            <a:prstDash val="solid"/>
            <a:miter lim="800000"/>
            <a:headEnd type="oval" w="med" len="med"/>
            <a:tailEnd type="oval" w="med" len="med"/>
          </a:ln>
          <a:effectLst/>
        </p:spPr>
      </p:cxn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文本框 99"/>
          <p:cNvSpPr txBox="1"/>
          <p:nvPr/>
        </p:nvSpPr>
        <p:spPr>
          <a:xfrm>
            <a:off x="1044575" y="1920875"/>
            <a:ext cx="6753225" cy="2584450"/>
          </a:xfrm>
          <a:prstGeom prst="rect">
            <a:avLst/>
          </a:prstGeom>
          <a:noFill/>
          <a:ln w="9525">
            <a:noFill/>
          </a:ln>
        </p:spPr>
        <p:txBody>
          <a:bodyPr wrap="square">
            <a:spAutoFit/>
          </a:bodyPr>
          <a:p>
            <a:pPr indent="406400" fontAlgn="auto">
              <a:lnSpc>
                <a:spcPct val="150000"/>
              </a:lnSpc>
            </a:pPr>
            <a:r>
              <a:rPr lang="zh-CN" b="0">
                <a:solidFill>
                  <a:srgbClr val="000000"/>
                </a:solidFill>
                <a:latin typeface="楷体" panose="02010609060101010101" pitchFamily="49" charset="-122"/>
                <a:ea typeface="楷体" panose="02010609060101010101" pitchFamily="49" charset="-122"/>
                <a:cs typeface="楷体" panose="02010609060101010101" pitchFamily="49" charset="-122"/>
              </a:rPr>
              <a:t>某软件中电话号码由地区码-区内编码两部分组成，组成规则如下所示：</a:t>
            </a:r>
            <a:endParaRPr lang="zh-CN" b="0">
              <a:solidFill>
                <a:srgbClr val="000000"/>
              </a:solidFill>
              <a:latin typeface="楷体" panose="02010609060101010101" pitchFamily="49" charset="-122"/>
              <a:ea typeface="楷体" panose="02010609060101010101" pitchFamily="49" charset="-122"/>
              <a:cs typeface="楷体" panose="02010609060101010101" pitchFamily="49" charset="-122"/>
            </a:endParaRPr>
          </a:p>
          <a:p>
            <a:pPr indent="406400" fontAlgn="auto">
              <a:lnSpc>
                <a:spcPct val="150000"/>
              </a:lnSpc>
            </a:pPr>
            <a:endParaRPr lang="zh-CN" b="0">
              <a:solidFill>
                <a:srgbClr val="000000"/>
              </a:solidFill>
              <a:latin typeface="楷体" panose="02010609060101010101" pitchFamily="49" charset="-122"/>
              <a:ea typeface="楷体" panose="02010609060101010101" pitchFamily="49" charset="-122"/>
              <a:cs typeface="楷体" panose="02010609060101010101" pitchFamily="49" charset="-122"/>
            </a:endParaRPr>
          </a:p>
          <a:p>
            <a:pPr indent="406400" fontAlgn="auto">
              <a:lnSpc>
                <a:spcPct val="150000"/>
              </a:lnSpc>
            </a:pPr>
            <a:endParaRPr lang="zh-CN" b="0">
              <a:solidFill>
                <a:srgbClr val="000000"/>
              </a:solidFill>
              <a:latin typeface="楷体" panose="02010609060101010101" pitchFamily="49" charset="-122"/>
              <a:ea typeface="楷体" panose="02010609060101010101" pitchFamily="49" charset="-122"/>
              <a:cs typeface="楷体" panose="02010609060101010101" pitchFamily="49" charset="-122"/>
            </a:endParaRPr>
          </a:p>
          <a:p>
            <a:pPr indent="406400" fontAlgn="auto">
              <a:lnSpc>
                <a:spcPct val="150000"/>
              </a:lnSpc>
            </a:pPr>
            <a:r>
              <a:rPr lang="zh-CN" b="0">
                <a:solidFill>
                  <a:srgbClr val="000000"/>
                </a:solidFill>
                <a:latin typeface="楷体" panose="02010609060101010101" pitchFamily="49" charset="-122"/>
                <a:ea typeface="楷体" panose="02010609060101010101" pitchFamily="49" charset="-122"/>
                <a:cs typeface="楷体" panose="02010609060101010101" pitchFamily="49" charset="-122"/>
              </a:rPr>
              <a:t>试按照编码规则校验电话号码的合法性，</a:t>
            </a:r>
            <a:r>
              <a:rPr lang="zh-CN" b="0">
                <a:solidFill>
                  <a:srgbClr val="0000FF"/>
                </a:solidFill>
                <a:latin typeface="楷体" panose="02010609060101010101" pitchFamily="49" charset="-122"/>
                <a:ea typeface="楷体" panose="02010609060101010101" pitchFamily="49" charset="-122"/>
                <a:cs typeface="楷体" panose="02010609060101010101" pitchFamily="49" charset="-122"/>
              </a:rPr>
              <a:t>采用等价类测试法设计有效等价类测试用例和无效等价类测试用例</a:t>
            </a:r>
            <a:r>
              <a:rPr lang="zh-CN" b="0">
                <a:solidFill>
                  <a:srgbClr val="000000"/>
                </a:solidFill>
                <a:latin typeface="楷体" panose="02010609060101010101" pitchFamily="49" charset="-122"/>
                <a:ea typeface="楷体" panose="02010609060101010101" pitchFamily="49" charset="-122"/>
                <a:cs typeface="楷体" panose="02010609060101010101" pitchFamily="49" charset="-122"/>
              </a:rPr>
              <a:t>。</a:t>
            </a:r>
            <a:endParaRPr lang="zh-CN" altLang="en-US" b="0">
              <a:solidFill>
                <a:srgbClr val="000000"/>
              </a:solidFill>
              <a:latin typeface="楷体" panose="02010609060101010101" pitchFamily="49" charset="-122"/>
              <a:ea typeface="楷体" panose="02010609060101010101" pitchFamily="49" charset="-122"/>
              <a:cs typeface="楷体" panose="02010609060101010101" pitchFamily="49" charset="-122"/>
            </a:endParaRPr>
          </a:p>
        </p:txBody>
      </p:sp>
      <p:sp>
        <p:nvSpPr>
          <p:cNvPr id="10" name="TextBox 16"/>
          <p:cNvSpPr txBox="1"/>
          <p:nvPr/>
        </p:nvSpPr>
        <p:spPr>
          <a:xfrm>
            <a:off x="2338968" y="195202"/>
            <a:ext cx="3960440"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课</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后</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作</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业</a:t>
            </a:r>
            <a:endParaRPr kumimoji="0" lang="zh-CN" sz="36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5" name="TextBox 15"/>
          <p:cNvSpPr txBox="1"/>
          <p:nvPr/>
        </p:nvSpPr>
        <p:spPr>
          <a:xfrm>
            <a:off x="557530" y="920750"/>
            <a:ext cx="8061960" cy="1014730"/>
          </a:xfrm>
          <a:prstGeom prst="rect">
            <a:avLst/>
          </a:prstGeom>
          <a:noFill/>
        </p:spPr>
        <p:txBody>
          <a:bodyPr wrap="square" rtlCol="0">
            <a:spAutoFit/>
          </a:bodyPr>
          <a:p>
            <a:pPr algn="just" fontAlgn="auto">
              <a:lnSpc>
                <a:spcPct val="150000"/>
              </a:lnSpc>
              <a:spcAft>
                <a:spcPts val="0"/>
              </a:spcAft>
            </a:pPr>
            <a:r>
              <a:rPr lang="en-US" altLang="zh-CN" b="1" dirty="0" smtClean="0">
                <a:solidFill>
                  <a:schemeClr val="tx1"/>
                </a:solidFill>
                <a:latin typeface="楷体" panose="02010609060101010101" pitchFamily="49" charset="-122"/>
                <a:ea typeface="楷体" panose="02010609060101010101" pitchFamily="49" charset="-122"/>
              </a:rPr>
              <a:t>    </a:t>
            </a:r>
            <a:r>
              <a:rPr lang="zh-CN" altLang="en-US" b="1" dirty="0" smtClean="0">
                <a:solidFill>
                  <a:schemeClr val="tx1"/>
                </a:solidFill>
                <a:latin typeface="楷体" panose="02010609060101010101" pitchFamily="49" charset="-122"/>
                <a:ea typeface="楷体" panose="02010609060101010101" pitchFamily="49" charset="-122"/>
              </a:rPr>
              <a:t>一、</a:t>
            </a:r>
            <a:r>
              <a:rPr lang="zh-CN" sz="2000" b="1">
                <a:solidFill>
                  <a:schemeClr val="tx1"/>
                </a:solidFill>
                <a:latin typeface="楷体" panose="02010609060101010101" pitchFamily="49" charset="-122"/>
                <a:ea typeface="楷体" panose="02010609060101010101" pitchFamily="49" charset="-122"/>
                <a:cs typeface="楷体" panose="02010609060101010101" pitchFamily="49" charset="-122"/>
                <a:sym typeface="+mn-ea"/>
              </a:rPr>
              <a:t>采用等价类测试法设计如下问题的有效等价类测试用例和无效等价类测试用例，</a:t>
            </a:r>
            <a:r>
              <a:rPr lang="zh-CN" sz="2000" b="1">
                <a:solidFill>
                  <a:schemeClr val="tx1"/>
                </a:solidFill>
                <a:highlight>
                  <a:srgbClr val="FFFF00"/>
                </a:highlight>
                <a:latin typeface="楷体" panose="02010609060101010101" pitchFamily="49" charset="-122"/>
                <a:ea typeface="楷体" panose="02010609060101010101" pitchFamily="49" charset="-122"/>
                <a:cs typeface="楷体" panose="02010609060101010101" pitchFamily="49" charset="-122"/>
                <a:sym typeface="+mn-ea"/>
              </a:rPr>
              <a:t>将结果发送至超星学习通平台的作业区</a:t>
            </a:r>
            <a:r>
              <a:rPr lang="zh-CN" altLang="en-US" sz="2000" b="1" noProof="0" dirty="0">
                <a:ln>
                  <a:noFill/>
                </a:ln>
                <a:solidFill>
                  <a:schemeClr val="tx1"/>
                </a:solidFill>
                <a:effectLst/>
                <a:uLnTx/>
                <a:uFillTx/>
                <a:latin typeface="楷体" panose="02010609060101010101" pitchFamily="49" charset="-122"/>
                <a:ea typeface="楷体" panose="02010609060101010101" pitchFamily="49" charset="-122"/>
                <a:sym typeface="+mn-ea"/>
              </a:rPr>
              <a:t>。</a:t>
            </a:r>
            <a:endParaRPr kumimoji="0" lang="zh-CN" altLang="en-US" sz="2000" b="1" i="0" u="none" strike="noStrike" kern="1200" cap="none" spc="0" normalizeH="0" baseline="0" noProof="0" dirty="0">
              <a:ln>
                <a:noFill/>
              </a:ln>
              <a:solidFill>
                <a:schemeClr val="tx1"/>
              </a:solidFill>
              <a:effectLst/>
              <a:uLnTx/>
              <a:uFillTx/>
              <a:latin typeface="楷体" panose="02010609060101010101" pitchFamily="49" charset="-122"/>
              <a:ea typeface="楷体" panose="02010609060101010101" pitchFamily="49" charset="-122"/>
              <a:cs typeface="+mn-cs"/>
              <a:sym typeface="+mn-ea"/>
            </a:endParaRPr>
          </a:p>
        </p:txBody>
      </p:sp>
      <p:cxnSp>
        <p:nvCxnSpPr>
          <p:cNvPr id="2" name="直接连接符 1"/>
          <p:cNvCxnSpPr/>
          <p:nvPr/>
        </p:nvCxnSpPr>
        <p:spPr>
          <a:xfrm>
            <a:off x="443124" y="843062"/>
            <a:ext cx="8280000" cy="0"/>
          </a:xfrm>
          <a:prstGeom prst="line">
            <a:avLst/>
          </a:prstGeom>
          <a:noFill/>
          <a:ln w="28575" cap="flat" cmpd="sng" algn="ctr">
            <a:solidFill>
              <a:srgbClr val="C00000"/>
            </a:solidFill>
            <a:prstDash val="solid"/>
            <a:miter lim="800000"/>
            <a:headEnd type="oval" w="med" len="med"/>
            <a:tailEnd type="oval" w="med" len="med"/>
          </a:ln>
          <a:effectLst/>
        </p:spPr>
      </p:cxnSp>
      <p:sp>
        <p:nvSpPr>
          <p:cNvPr id="3" name="文本框 2"/>
          <p:cNvSpPr txBox="1"/>
          <p:nvPr/>
        </p:nvSpPr>
        <p:spPr>
          <a:xfrm>
            <a:off x="2134870" y="2692400"/>
            <a:ext cx="4572000" cy="922020"/>
          </a:xfrm>
          <a:prstGeom prst="rect">
            <a:avLst/>
          </a:prstGeom>
          <a:solidFill>
            <a:schemeClr val="accent2">
              <a:lumMod val="20000"/>
              <a:lumOff val="80000"/>
            </a:schemeClr>
          </a:solidFill>
        </p:spPr>
        <p:txBody>
          <a:bodyPr wrap="square" rtlCol="0" anchor="t">
            <a:spAutoFit/>
          </a:bodyPr>
          <a:p>
            <a:pPr indent="406400" fontAlgn="auto">
              <a:lnSpc>
                <a:spcPct val="150000"/>
              </a:lnSpc>
            </a:pPr>
            <a:r>
              <a:rPr lang="zh-CN"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地区码：</a:t>
            </a:r>
            <a:r>
              <a:rPr lang="zh-CN">
                <a:solidFill>
                  <a:srgbClr val="000000"/>
                </a:solidFill>
                <a:latin typeface="楷体" panose="02010609060101010101" pitchFamily="49" charset="-122"/>
                <a:ea typeface="楷体" panose="02010609060101010101" pitchFamily="49" charset="-122"/>
                <a:cs typeface="楷体" panose="02010609060101010101" pitchFamily="49" charset="-122"/>
                <a:sym typeface="+mn-ea"/>
              </a:rPr>
              <a:t>空白或者三位数字</a:t>
            </a:r>
            <a:endParaRPr lang="zh-CN" b="0">
              <a:solidFill>
                <a:srgbClr val="000000"/>
              </a:solidFill>
              <a:latin typeface="楷体" panose="02010609060101010101" pitchFamily="49" charset="-122"/>
              <a:ea typeface="楷体" panose="02010609060101010101" pitchFamily="49" charset="-122"/>
              <a:cs typeface="楷体" panose="02010609060101010101" pitchFamily="49" charset="-122"/>
            </a:endParaRPr>
          </a:p>
          <a:p>
            <a:pPr indent="406400" fontAlgn="auto">
              <a:lnSpc>
                <a:spcPct val="150000"/>
              </a:lnSpc>
            </a:pPr>
            <a:r>
              <a:rPr lang="zh-CN" b="1">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区内编码</a:t>
            </a:r>
            <a:r>
              <a:rPr lang="zh-CN">
                <a:solidFill>
                  <a:srgbClr val="C00000"/>
                </a:solidFill>
                <a:latin typeface="楷体" panose="02010609060101010101" pitchFamily="49" charset="-122"/>
                <a:ea typeface="楷体" panose="02010609060101010101" pitchFamily="49" charset="-122"/>
                <a:cs typeface="楷体" panose="02010609060101010101" pitchFamily="49" charset="-122"/>
                <a:sym typeface="+mn-ea"/>
              </a:rPr>
              <a:t>：</a:t>
            </a:r>
            <a:r>
              <a:rPr lang="zh-CN">
                <a:solidFill>
                  <a:srgbClr val="000000"/>
                </a:solidFill>
                <a:latin typeface="楷体" panose="02010609060101010101" pitchFamily="49" charset="-122"/>
                <a:ea typeface="楷体" panose="02010609060101010101" pitchFamily="49" charset="-122"/>
                <a:cs typeface="楷体" panose="02010609060101010101" pitchFamily="49" charset="-122"/>
                <a:sym typeface="+mn-ea"/>
              </a:rPr>
              <a:t>非0和1开头的四位数字</a:t>
            </a:r>
            <a:endParaRPr lang="zh-CN" altLang="en-US"/>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文本框 3"/>
          <p:cNvSpPr txBox="1"/>
          <p:nvPr/>
        </p:nvSpPr>
        <p:spPr>
          <a:xfrm>
            <a:off x="1330960" y="1993900"/>
            <a:ext cx="7240270" cy="2584450"/>
          </a:xfrm>
          <a:prstGeom prst="rect">
            <a:avLst/>
          </a:prstGeom>
          <a:noFill/>
          <a:ln w="9525">
            <a:noFill/>
          </a:ln>
        </p:spPr>
        <p:txBody>
          <a:bodyPr wrap="square">
            <a:spAutoFit/>
          </a:bodyPr>
          <a:p>
            <a:pPr indent="0" fontAlgn="auto">
              <a:lnSpc>
                <a:spcPct val="150000"/>
              </a:lnSpc>
            </a:pPr>
            <a:r>
              <a:rPr lang="zh-CN" b="0">
                <a:solidFill>
                  <a:srgbClr val="000000"/>
                </a:solidFill>
                <a:latin typeface="楷体" panose="02010609060101010101" pitchFamily="49" charset="-122"/>
                <a:ea typeface="楷体" panose="02010609060101010101" pitchFamily="49" charset="-122"/>
                <a:cs typeface="楷体" panose="02010609060101010101" pitchFamily="49" charset="-122"/>
              </a:rPr>
              <a:t>1.李克清,周贤善.等价关系在计算机科学中的应用研究[J].长江大学</a:t>
            </a:r>
            <a:r>
              <a:rPr lang="en-US" altLang="zh-CN" b="0">
                <a:solidFill>
                  <a:srgbClr val="000000"/>
                </a:solidFill>
                <a:latin typeface="楷体" panose="02010609060101010101" pitchFamily="49" charset="-122"/>
                <a:ea typeface="楷体" panose="02010609060101010101" pitchFamily="49" charset="-122"/>
                <a:cs typeface="楷体" panose="02010609060101010101" pitchFamily="49" charset="-122"/>
              </a:rPr>
              <a:t> </a:t>
            </a:r>
            <a:endParaRPr lang="en-US" altLang="zh-CN" b="0">
              <a:solidFill>
                <a:srgbClr val="000000"/>
              </a:solidFill>
              <a:latin typeface="楷体" panose="02010609060101010101" pitchFamily="49" charset="-122"/>
              <a:ea typeface="楷体" panose="02010609060101010101" pitchFamily="49" charset="-122"/>
              <a:cs typeface="楷体" panose="02010609060101010101" pitchFamily="49" charset="-122"/>
            </a:endParaRPr>
          </a:p>
          <a:p>
            <a:pPr indent="0" fontAlgn="auto">
              <a:lnSpc>
                <a:spcPct val="150000"/>
              </a:lnSpc>
            </a:pPr>
            <a:r>
              <a:rPr lang="en-US" altLang="zh-CN" b="0">
                <a:solidFill>
                  <a:srgbClr val="000000"/>
                </a:solidFill>
                <a:latin typeface="楷体" panose="02010609060101010101" pitchFamily="49" charset="-122"/>
                <a:ea typeface="楷体" panose="02010609060101010101" pitchFamily="49" charset="-122"/>
                <a:cs typeface="楷体" panose="02010609060101010101" pitchFamily="49" charset="-122"/>
              </a:rPr>
              <a:t>  </a:t>
            </a:r>
            <a:r>
              <a:rPr lang="zh-CN" b="0">
                <a:solidFill>
                  <a:srgbClr val="000000"/>
                </a:solidFill>
                <a:latin typeface="楷体" panose="02010609060101010101" pitchFamily="49" charset="-122"/>
                <a:ea typeface="楷体" panose="02010609060101010101" pitchFamily="49" charset="-122"/>
                <a:cs typeface="楷体" panose="02010609060101010101" pitchFamily="49" charset="-122"/>
              </a:rPr>
              <a:t>学报,2020,1(02):33-36.2.梁洪亮.浅谈等价关系的应用[J].高等数学研究,</a:t>
            </a:r>
            <a:r>
              <a:rPr lang="en-US" altLang="zh-CN" b="0">
                <a:solidFill>
                  <a:srgbClr val="000000"/>
                </a:solidFill>
                <a:latin typeface="楷体" panose="02010609060101010101" pitchFamily="49" charset="-122"/>
                <a:ea typeface="楷体" panose="02010609060101010101" pitchFamily="49" charset="-122"/>
                <a:cs typeface="楷体" panose="02010609060101010101" pitchFamily="49" charset="-122"/>
              </a:rPr>
              <a:t>2021,</a:t>
            </a:r>
            <a:r>
              <a:rPr lang="zh-CN" b="0">
                <a:solidFill>
                  <a:srgbClr val="000000"/>
                </a:solidFill>
                <a:latin typeface="楷体" panose="02010609060101010101" pitchFamily="49" charset="-122"/>
                <a:ea typeface="楷体" panose="02010609060101010101" pitchFamily="49" charset="-122"/>
                <a:cs typeface="楷体" panose="02010609060101010101" pitchFamily="49" charset="-122"/>
              </a:rPr>
              <a:t>7(04):46-49.</a:t>
            </a:r>
            <a:r>
              <a:rPr lang="en-US" b="0">
                <a:solidFill>
                  <a:srgbClr val="000000"/>
                </a:solidFill>
                <a:latin typeface="楷体" panose="02010609060101010101" pitchFamily="49" charset="-122"/>
                <a:ea typeface="楷体" panose="02010609060101010101" pitchFamily="49" charset="-122"/>
                <a:cs typeface="楷体" panose="02010609060101010101" pitchFamily="49" charset="-122"/>
              </a:rPr>
              <a:t>3.</a:t>
            </a:r>
            <a:r>
              <a:rPr lang="zh-CN"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1"/>
              </a:rPr>
              <a:t>等价关系及其应用</a:t>
            </a:r>
            <a:r>
              <a:rPr lang="en-US"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1"/>
              </a:rPr>
              <a:t> </a:t>
            </a:r>
            <a:r>
              <a:rPr lang="en-US"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1"/>
              </a:rPr>
              <a:t>- </a:t>
            </a:r>
            <a:r>
              <a:rPr lang="zh-CN"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1"/>
              </a:rPr>
              <a:t>百度文库</a:t>
            </a:r>
            <a:r>
              <a:rPr lang="en-US"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1"/>
              </a:rPr>
              <a:t> </a:t>
            </a:r>
            <a:r>
              <a:rPr lang="en-US" b="0">
                <a:solidFill>
                  <a:schemeClr val="tx1"/>
                </a:solidFill>
                <a:latin typeface="楷体" panose="02010609060101010101" pitchFamily="49" charset="-122"/>
                <a:ea typeface="楷体" panose="02010609060101010101" pitchFamily="49" charset="-122"/>
                <a:cs typeface="楷体" panose="02010609060101010101" pitchFamily="49" charset="-122"/>
              </a:rPr>
              <a:t>4.</a:t>
            </a:r>
            <a:r>
              <a:rPr lang="zh-CN"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2"/>
              </a:rPr>
              <a:t>毕业论文</a:t>
            </a:r>
            <a:r>
              <a:rPr lang="en-US"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2"/>
              </a:rPr>
              <a:t>_</a:t>
            </a:r>
            <a:r>
              <a:rPr lang="zh-CN"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2"/>
              </a:rPr>
              <a:t>浅谈等价关系在大学数学一些课程中的应用</a:t>
            </a:r>
            <a:endParaRPr lang="en-US" b="0">
              <a:solidFill>
                <a:schemeClr val="tx1"/>
              </a:solidFill>
              <a:latin typeface="楷体" panose="02010609060101010101" pitchFamily="49" charset="-122"/>
              <a:ea typeface="楷体" panose="02010609060101010101" pitchFamily="49" charset="-122"/>
              <a:cs typeface="楷体" panose="02010609060101010101" pitchFamily="49" charset="-122"/>
            </a:endParaRPr>
          </a:p>
          <a:p>
            <a:endParaRPr lang="en-US" altLang="en-US" b="0" u="sng">
              <a:solidFill>
                <a:schemeClr val="tx1"/>
              </a:solidFill>
              <a:latin typeface="楷体" panose="02010609060101010101" pitchFamily="49" charset="-122"/>
              <a:ea typeface="楷体" panose="02010609060101010101" pitchFamily="49" charset="-122"/>
              <a:cs typeface="楷体" panose="02010609060101010101" pitchFamily="49" charset="-122"/>
              <a:hlinkClick r:id="rId3"/>
            </a:endParaRPr>
          </a:p>
        </p:txBody>
      </p:sp>
      <p:sp>
        <p:nvSpPr>
          <p:cNvPr id="10" name="TextBox 16"/>
          <p:cNvSpPr txBox="1"/>
          <p:nvPr/>
        </p:nvSpPr>
        <p:spPr>
          <a:xfrm>
            <a:off x="2338968" y="195202"/>
            <a:ext cx="3960440"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课</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后</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延</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伸</a:t>
            </a:r>
            <a:endParaRPr kumimoji="0" lang="zh-CN" sz="36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16" name="TextBox 15"/>
          <p:cNvSpPr txBox="1"/>
          <p:nvPr/>
        </p:nvSpPr>
        <p:spPr>
          <a:xfrm>
            <a:off x="755650" y="988695"/>
            <a:ext cx="7837170" cy="1291590"/>
          </a:xfrm>
          <a:prstGeom prst="rect">
            <a:avLst/>
          </a:prstGeom>
          <a:noFill/>
        </p:spPr>
        <p:txBody>
          <a:bodyPr wrap="square" rtlCol="0">
            <a:spAutoFit/>
          </a:bodyPr>
          <a:p>
            <a:pPr algn="just" fontAlgn="auto">
              <a:lnSpc>
                <a:spcPct val="150000"/>
              </a:lnSpc>
              <a:spcAft>
                <a:spcPts val="0"/>
              </a:spcAft>
            </a:pPr>
            <a:r>
              <a:rPr lang="en-US" altLang="zh-CN" b="1" dirty="0" smtClean="0">
                <a:solidFill>
                  <a:schemeClr val="tx1"/>
                </a:solidFill>
                <a:latin typeface="楷体" panose="02010609060101010101" pitchFamily="49" charset="-122"/>
                <a:ea typeface="楷体" panose="02010609060101010101" pitchFamily="49" charset="-122"/>
              </a:rPr>
              <a:t>    </a:t>
            </a:r>
            <a:r>
              <a:rPr lang="zh-CN" altLang="en-US" b="1" dirty="0" smtClean="0">
                <a:solidFill>
                  <a:schemeClr val="tx1"/>
                </a:solidFill>
                <a:latin typeface="楷体" panose="02010609060101010101" pitchFamily="49" charset="-122"/>
                <a:ea typeface="楷体" panose="02010609060101010101" pitchFamily="49" charset="-122"/>
              </a:rPr>
              <a:t>二、</a:t>
            </a:r>
            <a:r>
              <a:rPr lang="zh-CN" altLang="en-US" sz="2000" b="1" dirty="0">
                <a:latin typeface="楷体" panose="02010609060101010101" pitchFamily="49" charset="-122"/>
                <a:ea typeface="楷体" panose="02010609060101010101" pitchFamily="49" charset="-122"/>
                <a:sym typeface="+mn-ea"/>
              </a:rPr>
              <a:t>阅读以下参考文献，试着分析本节课所学的等价关系还能应用在哪些生活问题中，</a:t>
            </a:r>
            <a:r>
              <a:rPr lang="zh-CN" altLang="en-US" sz="2000" b="1" dirty="0">
                <a:highlight>
                  <a:srgbClr val="FFFF00"/>
                </a:highlight>
                <a:latin typeface="楷体" panose="02010609060101010101" pitchFamily="49" charset="-122"/>
                <a:ea typeface="楷体" panose="02010609060101010101" pitchFamily="49" charset="-122"/>
                <a:sym typeface="+mn-ea"/>
              </a:rPr>
              <a:t>将思考结果发送至超星学习通平台的讨论区</a:t>
            </a:r>
            <a:r>
              <a:rPr lang="zh-CN" altLang="en-US" sz="2000" b="1" dirty="0">
                <a:latin typeface="楷体" panose="02010609060101010101" pitchFamily="49" charset="-122"/>
                <a:ea typeface="楷体" panose="02010609060101010101" pitchFamily="49" charset="-122"/>
                <a:sym typeface="+mn-ea"/>
              </a:rPr>
              <a:t>。</a:t>
            </a:r>
            <a:endParaRPr lang="zh-CN" altLang="en-US" sz="2400" b="1" dirty="0">
              <a:solidFill>
                <a:schemeClr val="tx1"/>
              </a:solidFill>
              <a:latin typeface="楷体" panose="02010609060101010101" pitchFamily="49" charset="-122"/>
              <a:ea typeface="楷体" panose="02010609060101010101" pitchFamily="49" charset="-122"/>
              <a:sym typeface="+mn-ea"/>
            </a:endParaRPr>
          </a:p>
          <a:p>
            <a:pPr algn="just">
              <a:spcAft>
                <a:spcPts val="0"/>
              </a:spcAft>
            </a:pPr>
            <a:endParaRPr kumimoji="0" lang="en-US" altLang="zh-CN" b="1" i="0" u="none" strike="noStrike" kern="1200" cap="none" spc="0" normalizeH="0" baseline="0" noProof="0" dirty="0">
              <a:ln>
                <a:noFill/>
              </a:ln>
              <a:solidFill>
                <a:srgbClr val="0000FF"/>
              </a:solidFill>
              <a:effectLst/>
              <a:uLnTx/>
              <a:uFillTx/>
              <a:latin typeface="楷体" panose="02010609060101010101" pitchFamily="49" charset="-122"/>
              <a:ea typeface="楷体" panose="02010609060101010101" pitchFamily="49" charset="-122"/>
              <a:cs typeface="+mn-cs"/>
            </a:endParaRPr>
          </a:p>
        </p:txBody>
      </p:sp>
      <p:cxnSp>
        <p:nvCxnSpPr>
          <p:cNvPr id="2" name="直接连接符 1"/>
          <p:cNvCxnSpPr/>
          <p:nvPr/>
        </p:nvCxnSpPr>
        <p:spPr>
          <a:xfrm>
            <a:off x="443124" y="843062"/>
            <a:ext cx="8280000" cy="0"/>
          </a:xfrm>
          <a:prstGeom prst="line">
            <a:avLst/>
          </a:prstGeom>
          <a:noFill/>
          <a:ln w="28575" cap="flat" cmpd="sng" algn="ctr">
            <a:solidFill>
              <a:srgbClr val="C00000"/>
            </a:solidFill>
            <a:prstDash val="solid"/>
            <a:miter lim="800000"/>
            <a:headEnd type="oval" w="med" len="med"/>
            <a:tailEnd type="oval" w="med" len="med"/>
          </a:ln>
          <a:effectLst/>
        </p:spPr>
      </p:cxn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WordArt 4"/>
          <p:cNvSpPr>
            <a:spLocks noChangeArrowheads="1" noChangeShapeType="1" noTextEdit="1"/>
          </p:cNvSpPr>
          <p:nvPr/>
        </p:nvSpPr>
        <p:spPr bwMode="auto">
          <a:xfrm>
            <a:off x="2362200" y="1445419"/>
            <a:ext cx="4495800" cy="1865313"/>
          </a:xfrm>
          <a:prstGeom prst="rect">
            <a:avLst/>
          </a:prstGeom>
        </p:spPr>
        <p:txBody>
          <a:bodyPr wrap="none" fromWordArt="1">
            <a:prstTxWarp prst="textPlain">
              <a:avLst>
                <a:gd name="adj" fmla="val 50000"/>
              </a:avLst>
            </a:prstTxWarp>
          </a:bodyPr>
          <a:lstStyle/>
          <a:p>
            <a:pPr algn="ctr"/>
            <a:endParaRPr lang="zh-CN" altLang="en-US" sz="3600" b="1" kern="10">
              <a:ln w="12700">
                <a:solidFill>
                  <a:srgbClr val="EAEAEA"/>
                </a:solidFill>
                <a:rou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mn-ea"/>
              <a:ea typeface="+mn-ea"/>
              <a:cs typeface="+mn-ea"/>
            </a:endParaRPr>
          </a:p>
        </p:txBody>
      </p:sp>
      <p:grpSp>
        <p:nvGrpSpPr>
          <p:cNvPr id="3" name="组合 2"/>
          <p:cNvGrpSpPr/>
          <p:nvPr/>
        </p:nvGrpSpPr>
        <p:grpSpPr bwMode="auto">
          <a:xfrm>
            <a:off x="2636838" y="267494"/>
            <a:ext cx="4221162" cy="4221163"/>
            <a:chOff x="1008115" y="2542722"/>
            <a:chExt cx="1360493" cy="1360493"/>
          </a:xfrm>
        </p:grpSpPr>
        <p:grpSp>
          <p:nvGrpSpPr>
            <p:cNvPr id="4" name="组合 3"/>
            <p:cNvGrpSpPr/>
            <p:nvPr/>
          </p:nvGrpSpPr>
          <p:grpSpPr>
            <a:xfrm>
              <a:off x="1008115" y="2542722"/>
              <a:ext cx="1360493" cy="1360493"/>
              <a:chOff x="304800" y="673100"/>
              <a:chExt cx="4000500" cy="4000500"/>
            </a:xfrm>
            <a:effectLst>
              <a:outerShdw blurRad="444500" dist="254000" dir="8100000" algn="tr" rotWithShape="0">
                <a:prstClr val="black">
                  <a:alpha val="50000"/>
                </a:prstClr>
              </a:outerShdw>
            </a:effectLst>
          </p:grpSpPr>
          <p:sp>
            <p:nvSpPr>
              <p:cNvPr id="6" name="同心圆 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solidFill>
                    <a:schemeClr val="tx1"/>
                  </a:solidFill>
                  <a:ea typeface="微软雅黑" panose="020B0503020204020204" pitchFamily="34" charset="-122"/>
                </a:endParaRPr>
              </a:p>
            </p:txBody>
          </p:sp>
          <p:sp>
            <p:nvSpPr>
              <p:cNvPr id="7" name="椭圆 6"/>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grpSp>
        <p:sp>
          <p:nvSpPr>
            <p:cNvPr id="5" name="TextBox 5"/>
            <p:cNvSpPr txBox="1">
              <a:spLocks noChangeArrowheads="1"/>
            </p:cNvSpPr>
            <p:nvPr/>
          </p:nvSpPr>
          <p:spPr bwMode="auto">
            <a:xfrm>
              <a:off x="1357180" y="2796039"/>
              <a:ext cx="59540" cy="2678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endParaRPr lang="zh-CN" altLang="en-US" sz="4800">
                <a:latin typeface="Watford DB"/>
                <a:ea typeface="造字工房劲黑（非商用）常规体"/>
                <a:cs typeface="造字工房劲黑（非商用）常规体"/>
              </a:endParaRPr>
            </a:p>
          </p:txBody>
        </p:sp>
      </p:grpSp>
      <p:sp>
        <p:nvSpPr>
          <p:cNvPr id="8" name="TextBox 8"/>
          <p:cNvSpPr txBox="1">
            <a:spLocks noChangeArrowheads="1"/>
          </p:cNvSpPr>
          <p:nvPr/>
        </p:nvSpPr>
        <p:spPr bwMode="auto">
          <a:xfrm>
            <a:off x="2886075" y="1942307"/>
            <a:ext cx="3800475" cy="831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等线" panose="02010600030101010101" pitchFamily="2" charset="-122"/>
                <a:ea typeface="等线" panose="02010600030101010101" pitchFamily="2" charset="-122"/>
              </a:defRPr>
            </a:lvl1pPr>
            <a:lvl2pPr marL="742950" indent="-285750">
              <a:defRPr>
                <a:solidFill>
                  <a:schemeClr val="tx1"/>
                </a:solidFill>
                <a:latin typeface="等线" panose="02010600030101010101" pitchFamily="2" charset="-122"/>
                <a:ea typeface="等线" panose="02010600030101010101" pitchFamily="2" charset="-122"/>
              </a:defRPr>
            </a:lvl2pPr>
            <a:lvl3pPr marL="1143000" indent="-228600">
              <a:defRPr>
                <a:solidFill>
                  <a:schemeClr val="tx1"/>
                </a:solidFill>
                <a:latin typeface="等线" panose="02010600030101010101" pitchFamily="2" charset="-122"/>
                <a:ea typeface="等线" panose="02010600030101010101" pitchFamily="2" charset="-122"/>
              </a:defRPr>
            </a:lvl3pPr>
            <a:lvl4pPr marL="1600200" indent="-228600">
              <a:defRPr>
                <a:solidFill>
                  <a:schemeClr val="tx1"/>
                </a:solidFill>
                <a:latin typeface="等线" panose="02010600030101010101" pitchFamily="2" charset="-122"/>
                <a:ea typeface="等线" panose="02010600030101010101" pitchFamily="2" charset="-122"/>
              </a:defRPr>
            </a:lvl4pPr>
            <a:lvl5pPr marL="2057400" indent="-228600">
              <a:defRPr>
                <a:solidFill>
                  <a:schemeClr val="tx1"/>
                </a:solidFill>
                <a:latin typeface="等线" panose="02010600030101010101" pitchFamily="2" charset="-122"/>
                <a:ea typeface="等线" panose="02010600030101010101" pitchFamily="2" charset="-122"/>
              </a:defRPr>
            </a:lvl5pPr>
            <a:lvl6pPr marL="25146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6pPr>
            <a:lvl7pPr marL="29718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7pPr>
            <a:lvl8pPr marL="34290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8pPr>
            <a:lvl9pPr marL="3886200" indent="-228600" eaLnBrk="0" fontAlgn="base" hangingPunct="0">
              <a:spcBef>
                <a:spcPct val="0"/>
              </a:spcBef>
              <a:spcAft>
                <a:spcPct val="0"/>
              </a:spcAft>
              <a:defRPr>
                <a:solidFill>
                  <a:schemeClr val="tx1"/>
                </a:solidFill>
                <a:latin typeface="等线" panose="02010600030101010101" pitchFamily="2" charset="-122"/>
                <a:ea typeface="等线" panose="02010600030101010101" pitchFamily="2" charset="-122"/>
              </a:defRPr>
            </a:lvl9pPr>
          </a:lstStyle>
          <a:p>
            <a:r>
              <a:rPr lang="en-US" altLang="zh-CN" sz="4800" dirty="0">
                <a:solidFill>
                  <a:srgbClr val="C00000"/>
                </a:solidFill>
                <a:latin typeface="Times New Roman" panose="02020603050405020304" pitchFamily="18" charset="0"/>
                <a:ea typeface="方正大黑简体" charset="-122"/>
                <a:cs typeface="Times New Roman" panose="02020603050405020304" pitchFamily="18" charset="0"/>
              </a:rPr>
              <a:t>THANK YOU</a:t>
            </a:r>
            <a:endParaRPr lang="zh-CN" altLang="en-US" sz="4800" dirty="0">
              <a:solidFill>
                <a:srgbClr val="C00000"/>
              </a:solidFill>
              <a:latin typeface="Times New Roman" panose="02020603050405020304" pitchFamily="18" charset="0"/>
              <a:ea typeface="方正大黑简体" charset="-122"/>
              <a:cs typeface="Times New Roman" panose="02020603050405020304" pitchFamily="18" charset="0"/>
            </a:endParaRPr>
          </a:p>
        </p:txBody>
      </p:sp>
      <p:sp>
        <p:nvSpPr>
          <p:cNvPr id="9" name="椭圆 8"/>
          <p:cNvSpPr/>
          <p:nvPr/>
        </p:nvSpPr>
        <p:spPr>
          <a:xfrm>
            <a:off x="4822825" y="3656807"/>
            <a:ext cx="500063" cy="501650"/>
          </a:xfrm>
          <a:prstGeom prst="ellipse">
            <a:avLst/>
          </a:prstGeom>
          <a:solidFill>
            <a:srgbClr val="C0000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0" name="椭圆 9"/>
          <p:cNvSpPr/>
          <p:nvPr/>
        </p:nvSpPr>
        <p:spPr>
          <a:xfrm>
            <a:off x="5964238" y="3880644"/>
            <a:ext cx="276225" cy="276225"/>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1" name="椭圆 10"/>
          <p:cNvSpPr/>
          <p:nvPr/>
        </p:nvSpPr>
        <p:spPr>
          <a:xfrm>
            <a:off x="2800350" y="3882232"/>
            <a:ext cx="274638" cy="274637"/>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2" name="椭圆 11"/>
          <p:cNvSpPr/>
          <p:nvPr/>
        </p:nvSpPr>
        <p:spPr>
          <a:xfrm>
            <a:off x="2503488" y="3999707"/>
            <a:ext cx="138112" cy="138112"/>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3" name="椭圆 12"/>
          <p:cNvSpPr/>
          <p:nvPr/>
        </p:nvSpPr>
        <p:spPr>
          <a:xfrm>
            <a:off x="6423025" y="3886994"/>
            <a:ext cx="274638" cy="274638"/>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4" name="椭圆 13"/>
          <p:cNvSpPr/>
          <p:nvPr/>
        </p:nvSpPr>
        <p:spPr>
          <a:xfrm>
            <a:off x="3309938" y="3879057"/>
            <a:ext cx="138112" cy="136525"/>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5" name="椭圆 14"/>
          <p:cNvSpPr/>
          <p:nvPr/>
        </p:nvSpPr>
        <p:spPr>
          <a:xfrm>
            <a:off x="6800850" y="4010819"/>
            <a:ext cx="138113" cy="136525"/>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6" name="椭圆 15"/>
          <p:cNvSpPr/>
          <p:nvPr/>
        </p:nvSpPr>
        <p:spPr>
          <a:xfrm>
            <a:off x="4097338" y="3913982"/>
            <a:ext cx="250825" cy="249237"/>
          </a:xfrm>
          <a:prstGeom prst="ellipse">
            <a:avLst/>
          </a:prstGeom>
          <a:solidFill>
            <a:srgbClr val="C0000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7" name="椭圆 16"/>
          <p:cNvSpPr/>
          <p:nvPr/>
        </p:nvSpPr>
        <p:spPr>
          <a:xfrm>
            <a:off x="6973888" y="3880644"/>
            <a:ext cx="276225" cy="274638"/>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8" name="椭圆 17"/>
          <p:cNvSpPr/>
          <p:nvPr/>
        </p:nvSpPr>
        <p:spPr>
          <a:xfrm>
            <a:off x="4398963" y="3888582"/>
            <a:ext cx="274637" cy="274637"/>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19" name="椭圆 18"/>
          <p:cNvSpPr/>
          <p:nvPr/>
        </p:nvSpPr>
        <p:spPr>
          <a:xfrm>
            <a:off x="7607300" y="3937794"/>
            <a:ext cx="138113" cy="136525"/>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0" name="椭圆 19"/>
          <p:cNvSpPr/>
          <p:nvPr/>
        </p:nvSpPr>
        <p:spPr>
          <a:xfrm>
            <a:off x="6148388" y="3698082"/>
            <a:ext cx="274637" cy="274637"/>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1" name="椭圆 20"/>
          <p:cNvSpPr/>
          <p:nvPr/>
        </p:nvSpPr>
        <p:spPr>
          <a:xfrm>
            <a:off x="2317750" y="4010819"/>
            <a:ext cx="138113" cy="136525"/>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2" name="椭圆 21"/>
          <p:cNvSpPr/>
          <p:nvPr/>
        </p:nvSpPr>
        <p:spPr>
          <a:xfrm>
            <a:off x="4754563" y="3733007"/>
            <a:ext cx="136525" cy="138112"/>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3" name="椭圆 22"/>
          <p:cNvSpPr/>
          <p:nvPr/>
        </p:nvSpPr>
        <p:spPr>
          <a:xfrm>
            <a:off x="3454400" y="3825082"/>
            <a:ext cx="320675" cy="322262"/>
          </a:xfrm>
          <a:prstGeom prst="ellipse">
            <a:avLst/>
          </a:prstGeom>
          <a:solidFill>
            <a:srgbClr val="C00000"/>
          </a:solidFill>
          <a:ln>
            <a:noFill/>
          </a:ln>
          <a:effectLst>
            <a:outerShdw blurRad="317500" dist="190500" dir="8100000" algn="tr" rotWithShape="0">
              <a:prstClr val="black">
                <a:alpha val="5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4" name="椭圆 23"/>
          <p:cNvSpPr/>
          <p:nvPr/>
        </p:nvSpPr>
        <p:spPr>
          <a:xfrm>
            <a:off x="5322888" y="3877469"/>
            <a:ext cx="276225" cy="276225"/>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5" name="椭圆 24"/>
          <p:cNvSpPr/>
          <p:nvPr/>
        </p:nvSpPr>
        <p:spPr>
          <a:xfrm>
            <a:off x="1454150" y="3882232"/>
            <a:ext cx="274638" cy="274637"/>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6" name="椭圆 25"/>
          <p:cNvSpPr/>
          <p:nvPr/>
        </p:nvSpPr>
        <p:spPr>
          <a:xfrm>
            <a:off x="1169988" y="4012407"/>
            <a:ext cx="136525" cy="138112"/>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7" name="椭圆 26"/>
          <p:cNvSpPr/>
          <p:nvPr/>
        </p:nvSpPr>
        <p:spPr>
          <a:xfrm>
            <a:off x="3019425" y="3698082"/>
            <a:ext cx="274638" cy="274637"/>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8" name="椭圆 27"/>
          <p:cNvSpPr/>
          <p:nvPr/>
        </p:nvSpPr>
        <p:spPr>
          <a:xfrm>
            <a:off x="1938338" y="3934619"/>
            <a:ext cx="138112" cy="138113"/>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29" name="椭圆 28"/>
          <p:cNvSpPr/>
          <p:nvPr/>
        </p:nvSpPr>
        <p:spPr>
          <a:xfrm>
            <a:off x="6440488" y="3740944"/>
            <a:ext cx="138112" cy="136525"/>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
        <p:nvSpPr>
          <p:cNvPr id="30" name="椭圆 29"/>
          <p:cNvSpPr/>
          <p:nvPr/>
        </p:nvSpPr>
        <p:spPr>
          <a:xfrm>
            <a:off x="7978775" y="3872707"/>
            <a:ext cx="274638" cy="274637"/>
          </a:xfrm>
          <a:prstGeom prst="ellipse">
            <a:avLst/>
          </a:prstGeom>
          <a:solidFill>
            <a:srgbClr val="C00000"/>
          </a:solidFill>
          <a:ln>
            <a:noFill/>
          </a:ln>
          <a:effectLst>
            <a:outerShdw blurRad="254000" dist="127000" dir="8100000" algn="tr" rotWithShape="0">
              <a:prstClr val="black">
                <a:alpha val="6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par>
                          <p:cTn id="10" fill="hold">
                            <p:stCondLst>
                              <p:cond delay="500"/>
                            </p:stCondLst>
                            <p:childTnLst>
                              <p:par>
                                <p:cTn id="11" presetID="2" presetClass="entr" presetSubtype="9" fill="hold" grpId="0" nodeType="afterEffect">
                                  <p:stCondLst>
                                    <p:cond delay="0"/>
                                  </p:stCondLst>
                                  <p:iterate type="lt">
                                    <p:tmPct val="15000"/>
                                  </p:iterate>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0-#ppt_w/2"/>
                                          </p:val>
                                        </p:tav>
                                        <p:tav tm="100000">
                                          <p:val>
                                            <p:strVal val="#ppt_x"/>
                                          </p:val>
                                        </p:tav>
                                      </p:tavLst>
                                    </p:anim>
                                    <p:anim calcmode="lin" valueType="num">
                                      <p:cBhvr additive="base">
                                        <p:cTn id="14" dur="500" fill="hold"/>
                                        <p:tgtEl>
                                          <p:spTgt spid="8"/>
                                        </p:tgtEl>
                                        <p:attrNameLst>
                                          <p:attrName>ppt_y</p:attrName>
                                        </p:attrNameLst>
                                      </p:cBhvr>
                                      <p:tavLst>
                                        <p:tav tm="0">
                                          <p:val>
                                            <p:strVal val="0-#ppt_h/2"/>
                                          </p:val>
                                        </p:tav>
                                        <p:tav tm="100000">
                                          <p:val>
                                            <p:strVal val="#ppt_y"/>
                                          </p:val>
                                        </p:tav>
                                      </p:tavLst>
                                    </p:anim>
                                  </p:childTnLst>
                                </p:cTn>
                              </p:par>
                            </p:childTnLst>
                          </p:cTn>
                        </p:par>
                        <p:par>
                          <p:cTn id="15" fill="hold">
                            <p:stCondLst>
                              <p:cond delay="1600"/>
                            </p:stCondLst>
                            <p:childTnLst>
                              <p:par>
                                <p:cTn id="16" presetID="53" presetClass="entr" presetSubtype="16" fill="hold" grpId="0" nodeType="afterEffect">
                                  <p:stCondLst>
                                    <p:cond delay="0"/>
                                  </p:stCondLst>
                                  <p:childTnLst>
                                    <p:set>
                                      <p:cBhvr>
                                        <p:cTn id="17" dur="1" fill="hold">
                                          <p:stCondLst>
                                            <p:cond delay="0"/>
                                          </p:stCondLst>
                                        </p:cTn>
                                        <p:tgtEl>
                                          <p:spTgt spid="9"/>
                                        </p:tgtEl>
                                        <p:attrNameLst>
                                          <p:attrName>style.visibility</p:attrName>
                                        </p:attrNameLst>
                                      </p:cBhvr>
                                      <p:to>
                                        <p:strVal val="visible"/>
                                      </p:to>
                                    </p:set>
                                    <p:anim calcmode="lin" valueType="num">
                                      <p:cBhvr>
                                        <p:cTn id="18" dur="500" fill="hold"/>
                                        <p:tgtEl>
                                          <p:spTgt spid="9"/>
                                        </p:tgtEl>
                                        <p:attrNameLst>
                                          <p:attrName>ppt_w</p:attrName>
                                        </p:attrNameLst>
                                      </p:cBhvr>
                                      <p:tavLst>
                                        <p:tav tm="0">
                                          <p:val>
                                            <p:fltVal val="0"/>
                                          </p:val>
                                        </p:tav>
                                        <p:tav tm="100000">
                                          <p:val>
                                            <p:strVal val="#ppt_w"/>
                                          </p:val>
                                        </p:tav>
                                      </p:tavLst>
                                    </p:anim>
                                    <p:anim calcmode="lin" valueType="num">
                                      <p:cBhvr>
                                        <p:cTn id="19" dur="500" fill="hold"/>
                                        <p:tgtEl>
                                          <p:spTgt spid="9"/>
                                        </p:tgtEl>
                                        <p:attrNameLst>
                                          <p:attrName>ppt_h</p:attrName>
                                        </p:attrNameLst>
                                      </p:cBhvr>
                                      <p:tavLst>
                                        <p:tav tm="0">
                                          <p:val>
                                            <p:fltVal val="0"/>
                                          </p:val>
                                        </p:tav>
                                        <p:tav tm="100000">
                                          <p:val>
                                            <p:strVal val="#ppt_h"/>
                                          </p:val>
                                        </p:tav>
                                      </p:tavLst>
                                    </p:anim>
                                    <p:animEffect transition="in" filter="fade">
                                      <p:cBhvr>
                                        <p:cTn id="20" dur="500"/>
                                        <p:tgtEl>
                                          <p:spTgt spid="9"/>
                                        </p:tgtEl>
                                      </p:cBhvr>
                                    </p:animEffect>
                                  </p:childTnLst>
                                </p:cTn>
                              </p:par>
                              <p:par>
                                <p:cTn id="21" presetID="53" presetClass="entr" presetSubtype="16" fill="hold" grpId="0" nodeType="withEffect">
                                  <p:stCondLst>
                                    <p:cond delay="400"/>
                                  </p:stCondLst>
                                  <p:childTnLst>
                                    <p:set>
                                      <p:cBhvr>
                                        <p:cTn id="22" dur="1" fill="hold">
                                          <p:stCondLst>
                                            <p:cond delay="0"/>
                                          </p:stCondLst>
                                        </p:cTn>
                                        <p:tgtEl>
                                          <p:spTgt spid="10"/>
                                        </p:tgtEl>
                                        <p:attrNameLst>
                                          <p:attrName>style.visibility</p:attrName>
                                        </p:attrNameLst>
                                      </p:cBhvr>
                                      <p:to>
                                        <p:strVal val="visible"/>
                                      </p:to>
                                    </p:set>
                                    <p:anim calcmode="lin" valueType="num">
                                      <p:cBhvr>
                                        <p:cTn id="23" dur="500" fill="hold"/>
                                        <p:tgtEl>
                                          <p:spTgt spid="10"/>
                                        </p:tgtEl>
                                        <p:attrNameLst>
                                          <p:attrName>ppt_w</p:attrName>
                                        </p:attrNameLst>
                                      </p:cBhvr>
                                      <p:tavLst>
                                        <p:tav tm="0">
                                          <p:val>
                                            <p:fltVal val="0"/>
                                          </p:val>
                                        </p:tav>
                                        <p:tav tm="100000">
                                          <p:val>
                                            <p:strVal val="#ppt_w"/>
                                          </p:val>
                                        </p:tav>
                                      </p:tavLst>
                                    </p:anim>
                                    <p:anim calcmode="lin" valueType="num">
                                      <p:cBhvr>
                                        <p:cTn id="24" dur="500" fill="hold"/>
                                        <p:tgtEl>
                                          <p:spTgt spid="10"/>
                                        </p:tgtEl>
                                        <p:attrNameLst>
                                          <p:attrName>ppt_h</p:attrName>
                                        </p:attrNameLst>
                                      </p:cBhvr>
                                      <p:tavLst>
                                        <p:tav tm="0">
                                          <p:val>
                                            <p:fltVal val="0"/>
                                          </p:val>
                                        </p:tav>
                                        <p:tav tm="100000">
                                          <p:val>
                                            <p:strVal val="#ppt_h"/>
                                          </p:val>
                                        </p:tav>
                                      </p:tavLst>
                                    </p:anim>
                                    <p:animEffect transition="in" filter="fade">
                                      <p:cBhvr>
                                        <p:cTn id="25" dur="500"/>
                                        <p:tgtEl>
                                          <p:spTgt spid="10"/>
                                        </p:tgtEl>
                                      </p:cBhvr>
                                    </p:animEffect>
                                  </p:childTnLst>
                                </p:cTn>
                              </p:par>
                              <p:par>
                                <p:cTn id="26" presetID="53" presetClass="entr" presetSubtype="16" fill="hold" grpId="0" nodeType="withEffect">
                                  <p:stCondLst>
                                    <p:cond delay="200"/>
                                  </p:stCondLst>
                                  <p:childTnLst>
                                    <p:set>
                                      <p:cBhvr>
                                        <p:cTn id="27" dur="1" fill="hold">
                                          <p:stCondLst>
                                            <p:cond delay="0"/>
                                          </p:stCondLst>
                                        </p:cTn>
                                        <p:tgtEl>
                                          <p:spTgt spid="11"/>
                                        </p:tgtEl>
                                        <p:attrNameLst>
                                          <p:attrName>style.visibility</p:attrName>
                                        </p:attrNameLst>
                                      </p:cBhvr>
                                      <p:to>
                                        <p:strVal val="visible"/>
                                      </p:to>
                                    </p:set>
                                    <p:anim calcmode="lin" valueType="num">
                                      <p:cBhvr>
                                        <p:cTn id="28" dur="500" fill="hold"/>
                                        <p:tgtEl>
                                          <p:spTgt spid="11"/>
                                        </p:tgtEl>
                                        <p:attrNameLst>
                                          <p:attrName>ppt_w</p:attrName>
                                        </p:attrNameLst>
                                      </p:cBhvr>
                                      <p:tavLst>
                                        <p:tav tm="0">
                                          <p:val>
                                            <p:fltVal val="0"/>
                                          </p:val>
                                        </p:tav>
                                        <p:tav tm="100000">
                                          <p:val>
                                            <p:strVal val="#ppt_w"/>
                                          </p:val>
                                        </p:tav>
                                      </p:tavLst>
                                    </p:anim>
                                    <p:anim calcmode="lin" valueType="num">
                                      <p:cBhvr>
                                        <p:cTn id="29" dur="500" fill="hold"/>
                                        <p:tgtEl>
                                          <p:spTgt spid="11"/>
                                        </p:tgtEl>
                                        <p:attrNameLst>
                                          <p:attrName>ppt_h</p:attrName>
                                        </p:attrNameLst>
                                      </p:cBhvr>
                                      <p:tavLst>
                                        <p:tav tm="0">
                                          <p:val>
                                            <p:fltVal val="0"/>
                                          </p:val>
                                        </p:tav>
                                        <p:tav tm="100000">
                                          <p:val>
                                            <p:strVal val="#ppt_h"/>
                                          </p:val>
                                        </p:tav>
                                      </p:tavLst>
                                    </p:anim>
                                    <p:animEffect transition="in" filter="fade">
                                      <p:cBhvr>
                                        <p:cTn id="30" dur="500"/>
                                        <p:tgtEl>
                                          <p:spTgt spid="11"/>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12"/>
                                        </p:tgtEl>
                                        <p:attrNameLst>
                                          <p:attrName>style.visibility</p:attrName>
                                        </p:attrNameLst>
                                      </p:cBhvr>
                                      <p:to>
                                        <p:strVal val="visible"/>
                                      </p:to>
                                    </p:set>
                                    <p:anim calcmode="lin" valueType="num">
                                      <p:cBhvr>
                                        <p:cTn id="33" dur="500" fill="hold"/>
                                        <p:tgtEl>
                                          <p:spTgt spid="12"/>
                                        </p:tgtEl>
                                        <p:attrNameLst>
                                          <p:attrName>ppt_w</p:attrName>
                                        </p:attrNameLst>
                                      </p:cBhvr>
                                      <p:tavLst>
                                        <p:tav tm="0">
                                          <p:val>
                                            <p:fltVal val="0"/>
                                          </p:val>
                                        </p:tav>
                                        <p:tav tm="100000">
                                          <p:val>
                                            <p:strVal val="#ppt_w"/>
                                          </p:val>
                                        </p:tav>
                                      </p:tavLst>
                                    </p:anim>
                                    <p:anim calcmode="lin" valueType="num">
                                      <p:cBhvr>
                                        <p:cTn id="34" dur="500" fill="hold"/>
                                        <p:tgtEl>
                                          <p:spTgt spid="12"/>
                                        </p:tgtEl>
                                        <p:attrNameLst>
                                          <p:attrName>ppt_h</p:attrName>
                                        </p:attrNameLst>
                                      </p:cBhvr>
                                      <p:tavLst>
                                        <p:tav tm="0">
                                          <p:val>
                                            <p:fltVal val="0"/>
                                          </p:val>
                                        </p:tav>
                                        <p:tav tm="100000">
                                          <p:val>
                                            <p:strVal val="#ppt_h"/>
                                          </p:val>
                                        </p:tav>
                                      </p:tavLst>
                                    </p:anim>
                                    <p:animEffect transition="in" filter="fade">
                                      <p:cBhvr>
                                        <p:cTn id="35" dur="500"/>
                                        <p:tgtEl>
                                          <p:spTgt spid="12"/>
                                        </p:tgtEl>
                                      </p:cBhvr>
                                    </p:animEffect>
                                  </p:childTnLst>
                                </p:cTn>
                              </p:par>
                              <p:par>
                                <p:cTn id="36" presetID="53" presetClass="entr" presetSubtype="16" fill="hold" grpId="0" nodeType="withEffect">
                                  <p:stCondLst>
                                    <p:cond delay="400"/>
                                  </p:stCondLst>
                                  <p:childTnLst>
                                    <p:set>
                                      <p:cBhvr>
                                        <p:cTn id="37" dur="1" fill="hold">
                                          <p:stCondLst>
                                            <p:cond delay="0"/>
                                          </p:stCondLst>
                                        </p:cTn>
                                        <p:tgtEl>
                                          <p:spTgt spid="13"/>
                                        </p:tgtEl>
                                        <p:attrNameLst>
                                          <p:attrName>style.visibility</p:attrName>
                                        </p:attrNameLst>
                                      </p:cBhvr>
                                      <p:to>
                                        <p:strVal val="visible"/>
                                      </p:to>
                                    </p:set>
                                    <p:anim calcmode="lin" valueType="num">
                                      <p:cBhvr>
                                        <p:cTn id="38" dur="500" fill="hold"/>
                                        <p:tgtEl>
                                          <p:spTgt spid="13"/>
                                        </p:tgtEl>
                                        <p:attrNameLst>
                                          <p:attrName>ppt_w</p:attrName>
                                        </p:attrNameLst>
                                      </p:cBhvr>
                                      <p:tavLst>
                                        <p:tav tm="0">
                                          <p:val>
                                            <p:fltVal val="0"/>
                                          </p:val>
                                        </p:tav>
                                        <p:tav tm="100000">
                                          <p:val>
                                            <p:strVal val="#ppt_w"/>
                                          </p:val>
                                        </p:tav>
                                      </p:tavLst>
                                    </p:anim>
                                    <p:anim calcmode="lin" valueType="num">
                                      <p:cBhvr>
                                        <p:cTn id="39" dur="500" fill="hold"/>
                                        <p:tgtEl>
                                          <p:spTgt spid="13"/>
                                        </p:tgtEl>
                                        <p:attrNameLst>
                                          <p:attrName>ppt_h</p:attrName>
                                        </p:attrNameLst>
                                      </p:cBhvr>
                                      <p:tavLst>
                                        <p:tav tm="0">
                                          <p:val>
                                            <p:fltVal val="0"/>
                                          </p:val>
                                        </p:tav>
                                        <p:tav tm="100000">
                                          <p:val>
                                            <p:strVal val="#ppt_h"/>
                                          </p:val>
                                        </p:tav>
                                      </p:tavLst>
                                    </p:anim>
                                    <p:animEffect transition="in" filter="fade">
                                      <p:cBhvr>
                                        <p:cTn id="40" dur="500"/>
                                        <p:tgtEl>
                                          <p:spTgt spid="13"/>
                                        </p:tgtEl>
                                      </p:cBhvr>
                                    </p:animEffect>
                                  </p:childTnLst>
                                </p:cTn>
                              </p:par>
                              <p:par>
                                <p:cTn id="41" presetID="53" presetClass="entr" presetSubtype="16" fill="hold" grpId="0" nodeType="withEffect">
                                  <p:stCondLst>
                                    <p:cond delay="200"/>
                                  </p:stCondLst>
                                  <p:childTnLst>
                                    <p:set>
                                      <p:cBhvr>
                                        <p:cTn id="42" dur="1" fill="hold">
                                          <p:stCondLst>
                                            <p:cond delay="0"/>
                                          </p:stCondLst>
                                        </p:cTn>
                                        <p:tgtEl>
                                          <p:spTgt spid="14"/>
                                        </p:tgtEl>
                                        <p:attrNameLst>
                                          <p:attrName>style.visibility</p:attrName>
                                        </p:attrNameLst>
                                      </p:cBhvr>
                                      <p:to>
                                        <p:strVal val="visible"/>
                                      </p:to>
                                    </p:set>
                                    <p:anim calcmode="lin" valueType="num">
                                      <p:cBhvr>
                                        <p:cTn id="43" dur="500" fill="hold"/>
                                        <p:tgtEl>
                                          <p:spTgt spid="14"/>
                                        </p:tgtEl>
                                        <p:attrNameLst>
                                          <p:attrName>ppt_w</p:attrName>
                                        </p:attrNameLst>
                                      </p:cBhvr>
                                      <p:tavLst>
                                        <p:tav tm="0">
                                          <p:val>
                                            <p:fltVal val="0"/>
                                          </p:val>
                                        </p:tav>
                                        <p:tav tm="100000">
                                          <p:val>
                                            <p:strVal val="#ppt_w"/>
                                          </p:val>
                                        </p:tav>
                                      </p:tavLst>
                                    </p:anim>
                                    <p:anim calcmode="lin" valueType="num">
                                      <p:cBhvr>
                                        <p:cTn id="44" dur="500" fill="hold"/>
                                        <p:tgtEl>
                                          <p:spTgt spid="14"/>
                                        </p:tgtEl>
                                        <p:attrNameLst>
                                          <p:attrName>ppt_h</p:attrName>
                                        </p:attrNameLst>
                                      </p:cBhvr>
                                      <p:tavLst>
                                        <p:tav tm="0">
                                          <p:val>
                                            <p:fltVal val="0"/>
                                          </p:val>
                                        </p:tav>
                                        <p:tav tm="100000">
                                          <p:val>
                                            <p:strVal val="#ppt_h"/>
                                          </p:val>
                                        </p:tav>
                                      </p:tavLst>
                                    </p:anim>
                                    <p:animEffect transition="in" filter="fade">
                                      <p:cBhvr>
                                        <p:cTn id="45" dur="500"/>
                                        <p:tgtEl>
                                          <p:spTgt spid="14"/>
                                        </p:tgtEl>
                                      </p:cBhvr>
                                    </p:animEffect>
                                  </p:childTnLst>
                                </p:cTn>
                              </p:par>
                              <p:par>
                                <p:cTn id="46" presetID="53" presetClass="entr" presetSubtype="16" fill="hold" grpId="0" nodeType="withEffect">
                                  <p:stCondLst>
                                    <p:cond delay="200"/>
                                  </p:stCondLst>
                                  <p:childTnLst>
                                    <p:set>
                                      <p:cBhvr>
                                        <p:cTn id="47" dur="1" fill="hold">
                                          <p:stCondLst>
                                            <p:cond delay="0"/>
                                          </p:stCondLst>
                                        </p:cTn>
                                        <p:tgtEl>
                                          <p:spTgt spid="15"/>
                                        </p:tgtEl>
                                        <p:attrNameLst>
                                          <p:attrName>style.visibility</p:attrName>
                                        </p:attrNameLst>
                                      </p:cBhvr>
                                      <p:to>
                                        <p:strVal val="visible"/>
                                      </p:to>
                                    </p:set>
                                    <p:anim calcmode="lin" valueType="num">
                                      <p:cBhvr>
                                        <p:cTn id="48" dur="500" fill="hold"/>
                                        <p:tgtEl>
                                          <p:spTgt spid="15"/>
                                        </p:tgtEl>
                                        <p:attrNameLst>
                                          <p:attrName>ppt_w</p:attrName>
                                        </p:attrNameLst>
                                      </p:cBhvr>
                                      <p:tavLst>
                                        <p:tav tm="0">
                                          <p:val>
                                            <p:fltVal val="0"/>
                                          </p:val>
                                        </p:tav>
                                        <p:tav tm="100000">
                                          <p:val>
                                            <p:strVal val="#ppt_w"/>
                                          </p:val>
                                        </p:tav>
                                      </p:tavLst>
                                    </p:anim>
                                    <p:anim calcmode="lin" valueType="num">
                                      <p:cBhvr>
                                        <p:cTn id="49" dur="500" fill="hold"/>
                                        <p:tgtEl>
                                          <p:spTgt spid="15"/>
                                        </p:tgtEl>
                                        <p:attrNameLst>
                                          <p:attrName>ppt_h</p:attrName>
                                        </p:attrNameLst>
                                      </p:cBhvr>
                                      <p:tavLst>
                                        <p:tav tm="0">
                                          <p:val>
                                            <p:fltVal val="0"/>
                                          </p:val>
                                        </p:tav>
                                        <p:tav tm="100000">
                                          <p:val>
                                            <p:strVal val="#ppt_h"/>
                                          </p:val>
                                        </p:tav>
                                      </p:tavLst>
                                    </p:anim>
                                    <p:animEffect transition="in" filter="fade">
                                      <p:cBhvr>
                                        <p:cTn id="50" dur="500"/>
                                        <p:tgtEl>
                                          <p:spTgt spid="15"/>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p:cTn id="53" dur="500" fill="hold"/>
                                        <p:tgtEl>
                                          <p:spTgt spid="16"/>
                                        </p:tgtEl>
                                        <p:attrNameLst>
                                          <p:attrName>ppt_w</p:attrName>
                                        </p:attrNameLst>
                                      </p:cBhvr>
                                      <p:tavLst>
                                        <p:tav tm="0">
                                          <p:val>
                                            <p:fltVal val="0"/>
                                          </p:val>
                                        </p:tav>
                                        <p:tav tm="100000">
                                          <p:val>
                                            <p:strVal val="#ppt_w"/>
                                          </p:val>
                                        </p:tav>
                                      </p:tavLst>
                                    </p:anim>
                                    <p:anim calcmode="lin" valueType="num">
                                      <p:cBhvr>
                                        <p:cTn id="54" dur="500" fill="hold"/>
                                        <p:tgtEl>
                                          <p:spTgt spid="16"/>
                                        </p:tgtEl>
                                        <p:attrNameLst>
                                          <p:attrName>ppt_h</p:attrName>
                                        </p:attrNameLst>
                                      </p:cBhvr>
                                      <p:tavLst>
                                        <p:tav tm="0">
                                          <p:val>
                                            <p:fltVal val="0"/>
                                          </p:val>
                                        </p:tav>
                                        <p:tav tm="100000">
                                          <p:val>
                                            <p:strVal val="#ppt_h"/>
                                          </p:val>
                                        </p:tav>
                                      </p:tavLst>
                                    </p:anim>
                                    <p:animEffect transition="in" filter="fade">
                                      <p:cBhvr>
                                        <p:cTn id="55" dur="500"/>
                                        <p:tgtEl>
                                          <p:spTgt spid="16"/>
                                        </p:tgtEl>
                                      </p:cBhvr>
                                    </p:animEffect>
                                  </p:childTnLst>
                                </p:cTn>
                              </p:par>
                              <p:par>
                                <p:cTn id="56" presetID="53" presetClass="entr" presetSubtype="16" fill="hold" grpId="0" nodeType="withEffect">
                                  <p:stCondLst>
                                    <p:cond delay="400"/>
                                  </p:stCondLst>
                                  <p:childTnLst>
                                    <p:set>
                                      <p:cBhvr>
                                        <p:cTn id="57" dur="1" fill="hold">
                                          <p:stCondLst>
                                            <p:cond delay="0"/>
                                          </p:stCondLst>
                                        </p:cTn>
                                        <p:tgtEl>
                                          <p:spTgt spid="17"/>
                                        </p:tgtEl>
                                        <p:attrNameLst>
                                          <p:attrName>style.visibility</p:attrName>
                                        </p:attrNameLst>
                                      </p:cBhvr>
                                      <p:to>
                                        <p:strVal val="visible"/>
                                      </p:to>
                                    </p:set>
                                    <p:anim calcmode="lin" valueType="num">
                                      <p:cBhvr>
                                        <p:cTn id="58" dur="500" fill="hold"/>
                                        <p:tgtEl>
                                          <p:spTgt spid="17"/>
                                        </p:tgtEl>
                                        <p:attrNameLst>
                                          <p:attrName>ppt_w</p:attrName>
                                        </p:attrNameLst>
                                      </p:cBhvr>
                                      <p:tavLst>
                                        <p:tav tm="0">
                                          <p:val>
                                            <p:fltVal val="0"/>
                                          </p:val>
                                        </p:tav>
                                        <p:tav tm="100000">
                                          <p:val>
                                            <p:strVal val="#ppt_w"/>
                                          </p:val>
                                        </p:tav>
                                      </p:tavLst>
                                    </p:anim>
                                    <p:anim calcmode="lin" valueType="num">
                                      <p:cBhvr>
                                        <p:cTn id="59" dur="500" fill="hold"/>
                                        <p:tgtEl>
                                          <p:spTgt spid="17"/>
                                        </p:tgtEl>
                                        <p:attrNameLst>
                                          <p:attrName>ppt_h</p:attrName>
                                        </p:attrNameLst>
                                      </p:cBhvr>
                                      <p:tavLst>
                                        <p:tav tm="0">
                                          <p:val>
                                            <p:fltVal val="0"/>
                                          </p:val>
                                        </p:tav>
                                        <p:tav tm="100000">
                                          <p:val>
                                            <p:strVal val="#ppt_h"/>
                                          </p:val>
                                        </p:tav>
                                      </p:tavLst>
                                    </p:anim>
                                    <p:animEffect transition="in" filter="fade">
                                      <p:cBhvr>
                                        <p:cTn id="60" dur="500"/>
                                        <p:tgtEl>
                                          <p:spTgt spid="17"/>
                                        </p:tgtEl>
                                      </p:cBhvr>
                                    </p:animEffect>
                                  </p:childTnLst>
                                </p:cTn>
                              </p:par>
                              <p:par>
                                <p:cTn id="61" presetID="53" presetClass="entr" presetSubtype="16" fill="hold" grpId="0" nodeType="withEffect">
                                  <p:stCondLst>
                                    <p:cond delay="200"/>
                                  </p:stCondLst>
                                  <p:childTnLst>
                                    <p:set>
                                      <p:cBhvr>
                                        <p:cTn id="62" dur="1" fill="hold">
                                          <p:stCondLst>
                                            <p:cond delay="0"/>
                                          </p:stCondLst>
                                        </p:cTn>
                                        <p:tgtEl>
                                          <p:spTgt spid="18"/>
                                        </p:tgtEl>
                                        <p:attrNameLst>
                                          <p:attrName>style.visibility</p:attrName>
                                        </p:attrNameLst>
                                      </p:cBhvr>
                                      <p:to>
                                        <p:strVal val="visible"/>
                                      </p:to>
                                    </p:set>
                                    <p:anim calcmode="lin" valueType="num">
                                      <p:cBhvr>
                                        <p:cTn id="63" dur="500" fill="hold"/>
                                        <p:tgtEl>
                                          <p:spTgt spid="18"/>
                                        </p:tgtEl>
                                        <p:attrNameLst>
                                          <p:attrName>ppt_w</p:attrName>
                                        </p:attrNameLst>
                                      </p:cBhvr>
                                      <p:tavLst>
                                        <p:tav tm="0">
                                          <p:val>
                                            <p:fltVal val="0"/>
                                          </p:val>
                                        </p:tav>
                                        <p:tav tm="100000">
                                          <p:val>
                                            <p:strVal val="#ppt_w"/>
                                          </p:val>
                                        </p:tav>
                                      </p:tavLst>
                                    </p:anim>
                                    <p:anim calcmode="lin" valueType="num">
                                      <p:cBhvr>
                                        <p:cTn id="64" dur="500" fill="hold"/>
                                        <p:tgtEl>
                                          <p:spTgt spid="18"/>
                                        </p:tgtEl>
                                        <p:attrNameLst>
                                          <p:attrName>ppt_h</p:attrName>
                                        </p:attrNameLst>
                                      </p:cBhvr>
                                      <p:tavLst>
                                        <p:tav tm="0">
                                          <p:val>
                                            <p:fltVal val="0"/>
                                          </p:val>
                                        </p:tav>
                                        <p:tav tm="100000">
                                          <p:val>
                                            <p:strVal val="#ppt_h"/>
                                          </p:val>
                                        </p:tav>
                                      </p:tavLst>
                                    </p:anim>
                                    <p:animEffect transition="in" filter="fade">
                                      <p:cBhvr>
                                        <p:cTn id="65" dur="500"/>
                                        <p:tgtEl>
                                          <p:spTgt spid="18"/>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19"/>
                                        </p:tgtEl>
                                        <p:attrNameLst>
                                          <p:attrName>style.visibility</p:attrName>
                                        </p:attrNameLst>
                                      </p:cBhvr>
                                      <p:to>
                                        <p:strVal val="visible"/>
                                      </p:to>
                                    </p:set>
                                    <p:anim calcmode="lin" valueType="num">
                                      <p:cBhvr>
                                        <p:cTn id="68" dur="500" fill="hold"/>
                                        <p:tgtEl>
                                          <p:spTgt spid="19"/>
                                        </p:tgtEl>
                                        <p:attrNameLst>
                                          <p:attrName>ppt_w</p:attrName>
                                        </p:attrNameLst>
                                      </p:cBhvr>
                                      <p:tavLst>
                                        <p:tav tm="0">
                                          <p:val>
                                            <p:fltVal val="0"/>
                                          </p:val>
                                        </p:tav>
                                        <p:tav tm="100000">
                                          <p:val>
                                            <p:strVal val="#ppt_w"/>
                                          </p:val>
                                        </p:tav>
                                      </p:tavLst>
                                    </p:anim>
                                    <p:anim calcmode="lin" valueType="num">
                                      <p:cBhvr>
                                        <p:cTn id="69" dur="500" fill="hold"/>
                                        <p:tgtEl>
                                          <p:spTgt spid="19"/>
                                        </p:tgtEl>
                                        <p:attrNameLst>
                                          <p:attrName>ppt_h</p:attrName>
                                        </p:attrNameLst>
                                      </p:cBhvr>
                                      <p:tavLst>
                                        <p:tav tm="0">
                                          <p:val>
                                            <p:fltVal val="0"/>
                                          </p:val>
                                        </p:tav>
                                        <p:tav tm="100000">
                                          <p:val>
                                            <p:strVal val="#ppt_h"/>
                                          </p:val>
                                        </p:tav>
                                      </p:tavLst>
                                    </p:anim>
                                    <p:animEffect transition="in" filter="fade">
                                      <p:cBhvr>
                                        <p:cTn id="70" dur="500"/>
                                        <p:tgtEl>
                                          <p:spTgt spid="19"/>
                                        </p:tgtEl>
                                      </p:cBhvr>
                                    </p:animEffect>
                                  </p:childTnLst>
                                </p:cTn>
                              </p:par>
                              <p:par>
                                <p:cTn id="71" presetID="53" presetClass="entr" presetSubtype="16" fill="hold" grpId="0" nodeType="withEffect">
                                  <p:stCondLst>
                                    <p:cond delay="400"/>
                                  </p:stCondLst>
                                  <p:childTnLst>
                                    <p:set>
                                      <p:cBhvr>
                                        <p:cTn id="72" dur="1" fill="hold">
                                          <p:stCondLst>
                                            <p:cond delay="0"/>
                                          </p:stCondLst>
                                        </p:cTn>
                                        <p:tgtEl>
                                          <p:spTgt spid="20"/>
                                        </p:tgtEl>
                                        <p:attrNameLst>
                                          <p:attrName>style.visibility</p:attrName>
                                        </p:attrNameLst>
                                      </p:cBhvr>
                                      <p:to>
                                        <p:strVal val="visible"/>
                                      </p:to>
                                    </p:set>
                                    <p:anim calcmode="lin" valueType="num">
                                      <p:cBhvr>
                                        <p:cTn id="73" dur="500" fill="hold"/>
                                        <p:tgtEl>
                                          <p:spTgt spid="20"/>
                                        </p:tgtEl>
                                        <p:attrNameLst>
                                          <p:attrName>ppt_w</p:attrName>
                                        </p:attrNameLst>
                                      </p:cBhvr>
                                      <p:tavLst>
                                        <p:tav tm="0">
                                          <p:val>
                                            <p:fltVal val="0"/>
                                          </p:val>
                                        </p:tav>
                                        <p:tav tm="100000">
                                          <p:val>
                                            <p:strVal val="#ppt_w"/>
                                          </p:val>
                                        </p:tav>
                                      </p:tavLst>
                                    </p:anim>
                                    <p:anim calcmode="lin" valueType="num">
                                      <p:cBhvr>
                                        <p:cTn id="74" dur="500" fill="hold"/>
                                        <p:tgtEl>
                                          <p:spTgt spid="20"/>
                                        </p:tgtEl>
                                        <p:attrNameLst>
                                          <p:attrName>ppt_h</p:attrName>
                                        </p:attrNameLst>
                                      </p:cBhvr>
                                      <p:tavLst>
                                        <p:tav tm="0">
                                          <p:val>
                                            <p:fltVal val="0"/>
                                          </p:val>
                                        </p:tav>
                                        <p:tav tm="100000">
                                          <p:val>
                                            <p:strVal val="#ppt_h"/>
                                          </p:val>
                                        </p:tav>
                                      </p:tavLst>
                                    </p:anim>
                                    <p:animEffect transition="in" filter="fade">
                                      <p:cBhvr>
                                        <p:cTn id="75" dur="500"/>
                                        <p:tgtEl>
                                          <p:spTgt spid="20"/>
                                        </p:tgtEl>
                                      </p:cBhvr>
                                    </p:animEffect>
                                  </p:childTnLst>
                                </p:cTn>
                              </p:par>
                              <p:par>
                                <p:cTn id="76" presetID="53" presetClass="entr" presetSubtype="16" fill="hold" grpId="0" nodeType="withEffect">
                                  <p:stCondLst>
                                    <p:cond delay="200"/>
                                  </p:stCondLst>
                                  <p:childTnLst>
                                    <p:set>
                                      <p:cBhvr>
                                        <p:cTn id="77" dur="1" fill="hold">
                                          <p:stCondLst>
                                            <p:cond delay="0"/>
                                          </p:stCondLst>
                                        </p:cTn>
                                        <p:tgtEl>
                                          <p:spTgt spid="21"/>
                                        </p:tgtEl>
                                        <p:attrNameLst>
                                          <p:attrName>style.visibility</p:attrName>
                                        </p:attrNameLst>
                                      </p:cBhvr>
                                      <p:to>
                                        <p:strVal val="visible"/>
                                      </p:to>
                                    </p:set>
                                    <p:anim calcmode="lin" valueType="num">
                                      <p:cBhvr>
                                        <p:cTn id="78" dur="500" fill="hold"/>
                                        <p:tgtEl>
                                          <p:spTgt spid="21"/>
                                        </p:tgtEl>
                                        <p:attrNameLst>
                                          <p:attrName>ppt_w</p:attrName>
                                        </p:attrNameLst>
                                      </p:cBhvr>
                                      <p:tavLst>
                                        <p:tav tm="0">
                                          <p:val>
                                            <p:fltVal val="0"/>
                                          </p:val>
                                        </p:tav>
                                        <p:tav tm="100000">
                                          <p:val>
                                            <p:strVal val="#ppt_w"/>
                                          </p:val>
                                        </p:tav>
                                      </p:tavLst>
                                    </p:anim>
                                    <p:anim calcmode="lin" valueType="num">
                                      <p:cBhvr>
                                        <p:cTn id="79" dur="500" fill="hold"/>
                                        <p:tgtEl>
                                          <p:spTgt spid="21"/>
                                        </p:tgtEl>
                                        <p:attrNameLst>
                                          <p:attrName>ppt_h</p:attrName>
                                        </p:attrNameLst>
                                      </p:cBhvr>
                                      <p:tavLst>
                                        <p:tav tm="0">
                                          <p:val>
                                            <p:fltVal val="0"/>
                                          </p:val>
                                        </p:tav>
                                        <p:tav tm="100000">
                                          <p:val>
                                            <p:strVal val="#ppt_h"/>
                                          </p:val>
                                        </p:tav>
                                      </p:tavLst>
                                    </p:anim>
                                    <p:animEffect transition="in" filter="fade">
                                      <p:cBhvr>
                                        <p:cTn id="80" dur="500"/>
                                        <p:tgtEl>
                                          <p:spTgt spid="21"/>
                                        </p:tgtEl>
                                      </p:cBhvr>
                                    </p:animEffect>
                                  </p:childTnLst>
                                </p:cTn>
                              </p:par>
                              <p:par>
                                <p:cTn id="81" presetID="53" presetClass="entr" presetSubtype="16" fill="hold" grpId="0" nodeType="withEffect">
                                  <p:stCondLst>
                                    <p:cond delay="200"/>
                                  </p:stCondLst>
                                  <p:childTnLst>
                                    <p:set>
                                      <p:cBhvr>
                                        <p:cTn id="82" dur="1" fill="hold">
                                          <p:stCondLst>
                                            <p:cond delay="0"/>
                                          </p:stCondLst>
                                        </p:cTn>
                                        <p:tgtEl>
                                          <p:spTgt spid="22"/>
                                        </p:tgtEl>
                                        <p:attrNameLst>
                                          <p:attrName>style.visibility</p:attrName>
                                        </p:attrNameLst>
                                      </p:cBhvr>
                                      <p:to>
                                        <p:strVal val="visible"/>
                                      </p:to>
                                    </p:set>
                                    <p:anim calcmode="lin" valueType="num">
                                      <p:cBhvr>
                                        <p:cTn id="83" dur="500" fill="hold"/>
                                        <p:tgtEl>
                                          <p:spTgt spid="22"/>
                                        </p:tgtEl>
                                        <p:attrNameLst>
                                          <p:attrName>ppt_w</p:attrName>
                                        </p:attrNameLst>
                                      </p:cBhvr>
                                      <p:tavLst>
                                        <p:tav tm="0">
                                          <p:val>
                                            <p:fltVal val="0"/>
                                          </p:val>
                                        </p:tav>
                                        <p:tav tm="100000">
                                          <p:val>
                                            <p:strVal val="#ppt_w"/>
                                          </p:val>
                                        </p:tav>
                                      </p:tavLst>
                                    </p:anim>
                                    <p:anim calcmode="lin" valueType="num">
                                      <p:cBhvr>
                                        <p:cTn id="84" dur="500" fill="hold"/>
                                        <p:tgtEl>
                                          <p:spTgt spid="22"/>
                                        </p:tgtEl>
                                        <p:attrNameLst>
                                          <p:attrName>ppt_h</p:attrName>
                                        </p:attrNameLst>
                                      </p:cBhvr>
                                      <p:tavLst>
                                        <p:tav tm="0">
                                          <p:val>
                                            <p:fltVal val="0"/>
                                          </p:val>
                                        </p:tav>
                                        <p:tav tm="100000">
                                          <p:val>
                                            <p:strVal val="#ppt_h"/>
                                          </p:val>
                                        </p:tav>
                                      </p:tavLst>
                                    </p:anim>
                                    <p:animEffect transition="in" filter="fade">
                                      <p:cBhvr>
                                        <p:cTn id="85" dur="500"/>
                                        <p:tgtEl>
                                          <p:spTgt spid="22"/>
                                        </p:tgtEl>
                                      </p:cBhvr>
                                    </p:animEffect>
                                  </p:childTnLst>
                                </p:cTn>
                              </p:par>
                              <p:par>
                                <p:cTn id="86" presetID="53" presetClass="entr" presetSubtype="16" fill="hold" grpId="0" nodeType="withEffect">
                                  <p:stCondLst>
                                    <p:cond delay="0"/>
                                  </p:stCondLst>
                                  <p:childTnLst>
                                    <p:set>
                                      <p:cBhvr>
                                        <p:cTn id="87" dur="1" fill="hold">
                                          <p:stCondLst>
                                            <p:cond delay="0"/>
                                          </p:stCondLst>
                                        </p:cTn>
                                        <p:tgtEl>
                                          <p:spTgt spid="23"/>
                                        </p:tgtEl>
                                        <p:attrNameLst>
                                          <p:attrName>style.visibility</p:attrName>
                                        </p:attrNameLst>
                                      </p:cBhvr>
                                      <p:to>
                                        <p:strVal val="visible"/>
                                      </p:to>
                                    </p:set>
                                    <p:anim calcmode="lin" valueType="num">
                                      <p:cBhvr>
                                        <p:cTn id="88" dur="500" fill="hold"/>
                                        <p:tgtEl>
                                          <p:spTgt spid="23"/>
                                        </p:tgtEl>
                                        <p:attrNameLst>
                                          <p:attrName>ppt_w</p:attrName>
                                        </p:attrNameLst>
                                      </p:cBhvr>
                                      <p:tavLst>
                                        <p:tav tm="0">
                                          <p:val>
                                            <p:fltVal val="0"/>
                                          </p:val>
                                        </p:tav>
                                        <p:tav tm="100000">
                                          <p:val>
                                            <p:strVal val="#ppt_w"/>
                                          </p:val>
                                        </p:tav>
                                      </p:tavLst>
                                    </p:anim>
                                    <p:anim calcmode="lin" valueType="num">
                                      <p:cBhvr>
                                        <p:cTn id="89" dur="500" fill="hold"/>
                                        <p:tgtEl>
                                          <p:spTgt spid="23"/>
                                        </p:tgtEl>
                                        <p:attrNameLst>
                                          <p:attrName>ppt_h</p:attrName>
                                        </p:attrNameLst>
                                      </p:cBhvr>
                                      <p:tavLst>
                                        <p:tav tm="0">
                                          <p:val>
                                            <p:fltVal val="0"/>
                                          </p:val>
                                        </p:tav>
                                        <p:tav tm="100000">
                                          <p:val>
                                            <p:strVal val="#ppt_h"/>
                                          </p:val>
                                        </p:tav>
                                      </p:tavLst>
                                    </p:anim>
                                    <p:animEffect transition="in" filter="fade">
                                      <p:cBhvr>
                                        <p:cTn id="90" dur="500"/>
                                        <p:tgtEl>
                                          <p:spTgt spid="23"/>
                                        </p:tgtEl>
                                      </p:cBhvr>
                                    </p:animEffect>
                                  </p:childTnLst>
                                </p:cTn>
                              </p:par>
                              <p:par>
                                <p:cTn id="91" presetID="53" presetClass="entr" presetSubtype="16" fill="hold" grpId="0" nodeType="withEffect">
                                  <p:stCondLst>
                                    <p:cond delay="400"/>
                                  </p:stCondLst>
                                  <p:childTnLst>
                                    <p:set>
                                      <p:cBhvr>
                                        <p:cTn id="92" dur="1" fill="hold">
                                          <p:stCondLst>
                                            <p:cond delay="0"/>
                                          </p:stCondLst>
                                        </p:cTn>
                                        <p:tgtEl>
                                          <p:spTgt spid="24"/>
                                        </p:tgtEl>
                                        <p:attrNameLst>
                                          <p:attrName>style.visibility</p:attrName>
                                        </p:attrNameLst>
                                      </p:cBhvr>
                                      <p:to>
                                        <p:strVal val="visible"/>
                                      </p:to>
                                    </p:set>
                                    <p:anim calcmode="lin" valueType="num">
                                      <p:cBhvr>
                                        <p:cTn id="93" dur="500" fill="hold"/>
                                        <p:tgtEl>
                                          <p:spTgt spid="24"/>
                                        </p:tgtEl>
                                        <p:attrNameLst>
                                          <p:attrName>ppt_w</p:attrName>
                                        </p:attrNameLst>
                                      </p:cBhvr>
                                      <p:tavLst>
                                        <p:tav tm="0">
                                          <p:val>
                                            <p:fltVal val="0"/>
                                          </p:val>
                                        </p:tav>
                                        <p:tav tm="100000">
                                          <p:val>
                                            <p:strVal val="#ppt_w"/>
                                          </p:val>
                                        </p:tav>
                                      </p:tavLst>
                                    </p:anim>
                                    <p:anim calcmode="lin" valueType="num">
                                      <p:cBhvr>
                                        <p:cTn id="94" dur="500" fill="hold"/>
                                        <p:tgtEl>
                                          <p:spTgt spid="24"/>
                                        </p:tgtEl>
                                        <p:attrNameLst>
                                          <p:attrName>ppt_h</p:attrName>
                                        </p:attrNameLst>
                                      </p:cBhvr>
                                      <p:tavLst>
                                        <p:tav tm="0">
                                          <p:val>
                                            <p:fltVal val="0"/>
                                          </p:val>
                                        </p:tav>
                                        <p:tav tm="100000">
                                          <p:val>
                                            <p:strVal val="#ppt_h"/>
                                          </p:val>
                                        </p:tav>
                                      </p:tavLst>
                                    </p:anim>
                                    <p:animEffect transition="in" filter="fade">
                                      <p:cBhvr>
                                        <p:cTn id="95" dur="500"/>
                                        <p:tgtEl>
                                          <p:spTgt spid="24"/>
                                        </p:tgtEl>
                                      </p:cBhvr>
                                    </p:animEffect>
                                  </p:childTnLst>
                                </p:cTn>
                              </p:par>
                              <p:par>
                                <p:cTn id="96" presetID="53" presetClass="entr" presetSubtype="16" fill="hold" grpId="0" nodeType="withEffect">
                                  <p:stCondLst>
                                    <p:cond delay="200"/>
                                  </p:stCondLst>
                                  <p:childTnLst>
                                    <p:set>
                                      <p:cBhvr>
                                        <p:cTn id="97" dur="1" fill="hold">
                                          <p:stCondLst>
                                            <p:cond delay="0"/>
                                          </p:stCondLst>
                                        </p:cTn>
                                        <p:tgtEl>
                                          <p:spTgt spid="25"/>
                                        </p:tgtEl>
                                        <p:attrNameLst>
                                          <p:attrName>style.visibility</p:attrName>
                                        </p:attrNameLst>
                                      </p:cBhvr>
                                      <p:to>
                                        <p:strVal val="visible"/>
                                      </p:to>
                                    </p:set>
                                    <p:anim calcmode="lin" valueType="num">
                                      <p:cBhvr>
                                        <p:cTn id="98" dur="500" fill="hold"/>
                                        <p:tgtEl>
                                          <p:spTgt spid="25"/>
                                        </p:tgtEl>
                                        <p:attrNameLst>
                                          <p:attrName>ppt_w</p:attrName>
                                        </p:attrNameLst>
                                      </p:cBhvr>
                                      <p:tavLst>
                                        <p:tav tm="0">
                                          <p:val>
                                            <p:fltVal val="0"/>
                                          </p:val>
                                        </p:tav>
                                        <p:tav tm="100000">
                                          <p:val>
                                            <p:strVal val="#ppt_w"/>
                                          </p:val>
                                        </p:tav>
                                      </p:tavLst>
                                    </p:anim>
                                    <p:anim calcmode="lin" valueType="num">
                                      <p:cBhvr>
                                        <p:cTn id="99" dur="500" fill="hold"/>
                                        <p:tgtEl>
                                          <p:spTgt spid="25"/>
                                        </p:tgtEl>
                                        <p:attrNameLst>
                                          <p:attrName>ppt_h</p:attrName>
                                        </p:attrNameLst>
                                      </p:cBhvr>
                                      <p:tavLst>
                                        <p:tav tm="0">
                                          <p:val>
                                            <p:fltVal val="0"/>
                                          </p:val>
                                        </p:tav>
                                        <p:tav tm="100000">
                                          <p:val>
                                            <p:strVal val="#ppt_h"/>
                                          </p:val>
                                        </p:tav>
                                      </p:tavLst>
                                    </p:anim>
                                    <p:animEffect transition="in" filter="fade">
                                      <p:cBhvr>
                                        <p:cTn id="100" dur="500"/>
                                        <p:tgtEl>
                                          <p:spTgt spid="25"/>
                                        </p:tgtEl>
                                      </p:cBhvr>
                                    </p:animEffect>
                                  </p:childTnLst>
                                </p:cTn>
                              </p:par>
                              <p:par>
                                <p:cTn id="101" presetID="53" presetClass="entr" presetSubtype="16" fill="hold" grpId="0" nodeType="withEffect">
                                  <p:stCondLst>
                                    <p:cond delay="0"/>
                                  </p:stCondLst>
                                  <p:childTnLst>
                                    <p:set>
                                      <p:cBhvr>
                                        <p:cTn id="102" dur="1" fill="hold">
                                          <p:stCondLst>
                                            <p:cond delay="0"/>
                                          </p:stCondLst>
                                        </p:cTn>
                                        <p:tgtEl>
                                          <p:spTgt spid="26"/>
                                        </p:tgtEl>
                                        <p:attrNameLst>
                                          <p:attrName>style.visibility</p:attrName>
                                        </p:attrNameLst>
                                      </p:cBhvr>
                                      <p:to>
                                        <p:strVal val="visible"/>
                                      </p:to>
                                    </p:set>
                                    <p:anim calcmode="lin" valueType="num">
                                      <p:cBhvr>
                                        <p:cTn id="103" dur="500" fill="hold"/>
                                        <p:tgtEl>
                                          <p:spTgt spid="26"/>
                                        </p:tgtEl>
                                        <p:attrNameLst>
                                          <p:attrName>ppt_w</p:attrName>
                                        </p:attrNameLst>
                                      </p:cBhvr>
                                      <p:tavLst>
                                        <p:tav tm="0">
                                          <p:val>
                                            <p:fltVal val="0"/>
                                          </p:val>
                                        </p:tav>
                                        <p:tav tm="100000">
                                          <p:val>
                                            <p:strVal val="#ppt_w"/>
                                          </p:val>
                                        </p:tav>
                                      </p:tavLst>
                                    </p:anim>
                                    <p:anim calcmode="lin" valueType="num">
                                      <p:cBhvr>
                                        <p:cTn id="104" dur="500" fill="hold"/>
                                        <p:tgtEl>
                                          <p:spTgt spid="26"/>
                                        </p:tgtEl>
                                        <p:attrNameLst>
                                          <p:attrName>ppt_h</p:attrName>
                                        </p:attrNameLst>
                                      </p:cBhvr>
                                      <p:tavLst>
                                        <p:tav tm="0">
                                          <p:val>
                                            <p:fltVal val="0"/>
                                          </p:val>
                                        </p:tav>
                                        <p:tav tm="100000">
                                          <p:val>
                                            <p:strVal val="#ppt_h"/>
                                          </p:val>
                                        </p:tav>
                                      </p:tavLst>
                                    </p:anim>
                                    <p:animEffect transition="in" filter="fade">
                                      <p:cBhvr>
                                        <p:cTn id="105" dur="500"/>
                                        <p:tgtEl>
                                          <p:spTgt spid="26"/>
                                        </p:tgtEl>
                                      </p:cBhvr>
                                    </p:animEffect>
                                  </p:childTnLst>
                                </p:cTn>
                              </p:par>
                              <p:par>
                                <p:cTn id="106" presetID="53" presetClass="entr" presetSubtype="16" fill="hold" grpId="0" nodeType="withEffect">
                                  <p:stCondLst>
                                    <p:cond delay="400"/>
                                  </p:stCondLst>
                                  <p:childTnLst>
                                    <p:set>
                                      <p:cBhvr>
                                        <p:cTn id="107" dur="1" fill="hold">
                                          <p:stCondLst>
                                            <p:cond delay="0"/>
                                          </p:stCondLst>
                                        </p:cTn>
                                        <p:tgtEl>
                                          <p:spTgt spid="27"/>
                                        </p:tgtEl>
                                        <p:attrNameLst>
                                          <p:attrName>style.visibility</p:attrName>
                                        </p:attrNameLst>
                                      </p:cBhvr>
                                      <p:to>
                                        <p:strVal val="visible"/>
                                      </p:to>
                                    </p:set>
                                    <p:anim calcmode="lin" valueType="num">
                                      <p:cBhvr>
                                        <p:cTn id="108" dur="500" fill="hold"/>
                                        <p:tgtEl>
                                          <p:spTgt spid="27"/>
                                        </p:tgtEl>
                                        <p:attrNameLst>
                                          <p:attrName>ppt_w</p:attrName>
                                        </p:attrNameLst>
                                      </p:cBhvr>
                                      <p:tavLst>
                                        <p:tav tm="0">
                                          <p:val>
                                            <p:fltVal val="0"/>
                                          </p:val>
                                        </p:tav>
                                        <p:tav tm="100000">
                                          <p:val>
                                            <p:strVal val="#ppt_w"/>
                                          </p:val>
                                        </p:tav>
                                      </p:tavLst>
                                    </p:anim>
                                    <p:anim calcmode="lin" valueType="num">
                                      <p:cBhvr>
                                        <p:cTn id="109" dur="500" fill="hold"/>
                                        <p:tgtEl>
                                          <p:spTgt spid="27"/>
                                        </p:tgtEl>
                                        <p:attrNameLst>
                                          <p:attrName>ppt_h</p:attrName>
                                        </p:attrNameLst>
                                      </p:cBhvr>
                                      <p:tavLst>
                                        <p:tav tm="0">
                                          <p:val>
                                            <p:fltVal val="0"/>
                                          </p:val>
                                        </p:tav>
                                        <p:tav tm="100000">
                                          <p:val>
                                            <p:strVal val="#ppt_h"/>
                                          </p:val>
                                        </p:tav>
                                      </p:tavLst>
                                    </p:anim>
                                    <p:animEffect transition="in" filter="fade">
                                      <p:cBhvr>
                                        <p:cTn id="110" dur="500"/>
                                        <p:tgtEl>
                                          <p:spTgt spid="27"/>
                                        </p:tgtEl>
                                      </p:cBhvr>
                                    </p:animEffect>
                                  </p:childTnLst>
                                </p:cTn>
                              </p:par>
                              <p:par>
                                <p:cTn id="111" presetID="53" presetClass="entr" presetSubtype="16" fill="hold" grpId="0" nodeType="withEffect">
                                  <p:stCondLst>
                                    <p:cond delay="200"/>
                                  </p:stCondLst>
                                  <p:childTnLst>
                                    <p:set>
                                      <p:cBhvr>
                                        <p:cTn id="112" dur="1" fill="hold">
                                          <p:stCondLst>
                                            <p:cond delay="0"/>
                                          </p:stCondLst>
                                        </p:cTn>
                                        <p:tgtEl>
                                          <p:spTgt spid="28"/>
                                        </p:tgtEl>
                                        <p:attrNameLst>
                                          <p:attrName>style.visibility</p:attrName>
                                        </p:attrNameLst>
                                      </p:cBhvr>
                                      <p:to>
                                        <p:strVal val="visible"/>
                                      </p:to>
                                    </p:set>
                                    <p:anim calcmode="lin" valueType="num">
                                      <p:cBhvr>
                                        <p:cTn id="113" dur="500" fill="hold"/>
                                        <p:tgtEl>
                                          <p:spTgt spid="28"/>
                                        </p:tgtEl>
                                        <p:attrNameLst>
                                          <p:attrName>ppt_w</p:attrName>
                                        </p:attrNameLst>
                                      </p:cBhvr>
                                      <p:tavLst>
                                        <p:tav tm="0">
                                          <p:val>
                                            <p:fltVal val="0"/>
                                          </p:val>
                                        </p:tav>
                                        <p:tav tm="100000">
                                          <p:val>
                                            <p:strVal val="#ppt_w"/>
                                          </p:val>
                                        </p:tav>
                                      </p:tavLst>
                                    </p:anim>
                                    <p:anim calcmode="lin" valueType="num">
                                      <p:cBhvr>
                                        <p:cTn id="114" dur="500" fill="hold"/>
                                        <p:tgtEl>
                                          <p:spTgt spid="28"/>
                                        </p:tgtEl>
                                        <p:attrNameLst>
                                          <p:attrName>ppt_h</p:attrName>
                                        </p:attrNameLst>
                                      </p:cBhvr>
                                      <p:tavLst>
                                        <p:tav tm="0">
                                          <p:val>
                                            <p:fltVal val="0"/>
                                          </p:val>
                                        </p:tav>
                                        <p:tav tm="100000">
                                          <p:val>
                                            <p:strVal val="#ppt_h"/>
                                          </p:val>
                                        </p:tav>
                                      </p:tavLst>
                                    </p:anim>
                                    <p:animEffect transition="in" filter="fade">
                                      <p:cBhvr>
                                        <p:cTn id="115" dur="500"/>
                                        <p:tgtEl>
                                          <p:spTgt spid="28"/>
                                        </p:tgtEl>
                                      </p:cBhvr>
                                    </p:animEffect>
                                  </p:childTnLst>
                                </p:cTn>
                              </p:par>
                              <p:par>
                                <p:cTn id="116" presetID="53" presetClass="entr" presetSubtype="16" fill="hold" grpId="0" nodeType="withEffect">
                                  <p:stCondLst>
                                    <p:cond delay="200"/>
                                  </p:stCondLst>
                                  <p:childTnLst>
                                    <p:set>
                                      <p:cBhvr>
                                        <p:cTn id="117" dur="1" fill="hold">
                                          <p:stCondLst>
                                            <p:cond delay="0"/>
                                          </p:stCondLst>
                                        </p:cTn>
                                        <p:tgtEl>
                                          <p:spTgt spid="29"/>
                                        </p:tgtEl>
                                        <p:attrNameLst>
                                          <p:attrName>style.visibility</p:attrName>
                                        </p:attrNameLst>
                                      </p:cBhvr>
                                      <p:to>
                                        <p:strVal val="visible"/>
                                      </p:to>
                                    </p:set>
                                    <p:anim calcmode="lin" valueType="num">
                                      <p:cBhvr>
                                        <p:cTn id="118" dur="500" fill="hold"/>
                                        <p:tgtEl>
                                          <p:spTgt spid="29"/>
                                        </p:tgtEl>
                                        <p:attrNameLst>
                                          <p:attrName>ppt_w</p:attrName>
                                        </p:attrNameLst>
                                      </p:cBhvr>
                                      <p:tavLst>
                                        <p:tav tm="0">
                                          <p:val>
                                            <p:fltVal val="0"/>
                                          </p:val>
                                        </p:tav>
                                        <p:tav tm="100000">
                                          <p:val>
                                            <p:strVal val="#ppt_w"/>
                                          </p:val>
                                        </p:tav>
                                      </p:tavLst>
                                    </p:anim>
                                    <p:anim calcmode="lin" valueType="num">
                                      <p:cBhvr>
                                        <p:cTn id="119" dur="500" fill="hold"/>
                                        <p:tgtEl>
                                          <p:spTgt spid="29"/>
                                        </p:tgtEl>
                                        <p:attrNameLst>
                                          <p:attrName>ppt_h</p:attrName>
                                        </p:attrNameLst>
                                      </p:cBhvr>
                                      <p:tavLst>
                                        <p:tav tm="0">
                                          <p:val>
                                            <p:fltVal val="0"/>
                                          </p:val>
                                        </p:tav>
                                        <p:tav tm="100000">
                                          <p:val>
                                            <p:strVal val="#ppt_h"/>
                                          </p:val>
                                        </p:tav>
                                      </p:tavLst>
                                    </p:anim>
                                    <p:animEffect transition="in" filter="fade">
                                      <p:cBhvr>
                                        <p:cTn id="120" dur="500"/>
                                        <p:tgtEl>
                                          <p:spTgt spid="29"/>
                                        </p:tgtEl>
                                      </p:cBhvr>
                                    </p:animEffect>
                                  </p:childTnLst>
                                </p:cTn>
                              </p:par>
                              <p:par>
                                <p:cTn id="121" presetID="53" presetClass="entr" presetSubtype="16" fill="hold" grpId="0" nodeType="withEffect">
                                  <p:stCondLst>
                                    <p:cond delay="200"/>
                                  </p:stCondLst>
                                  <p:childTnLst>
                                    <p:set>
                                      <p:cBhvr>
                                        <p:cTn id="122" dur="1" fill="hold">
                                          <p:stCondLst>
                                            <p:cond delay="0"/>
                                          </p:stCondLst>
                                        </p:cTn>
                                        <p:tgtEl>
                                          <p:spTgt spid="30"/>
                                        </p:tgtEl>
                                        <p:attrNameLst>
                                          <p:attrName>style.visibility</p:attrName>
                                        </p:attrNameLst>
                                      </p:cBhvr>
                                      <p:to>
                                        <p:strVal val="visible"/>
                                      </p:to>
                                    </p:set>
                                    <p:anim calcmode="lin" valueType="num">
                                      <p:cBhvr>
                                        <p:cTn id="123" dur="500" fill="hold"/>
                                        <p:tgtEl>
                                          <p:spTgt spid="30"/>
                                        </p:tgtEl>
                                        <p:attrNameLst>
                                          <p:attrName>ppt_w</p:attrName>
                                        </p:attrNameLst>
                                      </p:cBhvr>
                                      <p:tavLst>
                                        <p:tav tm="0">
                                          <p:val>
                                            <p:fltVal val="0"/>
                                          </p:val>
                                        </p:tav>
                                        <p:tav tm="100000">
                                          <p:val>
                                            <p:strVal val="#ppt_w"/>
                                          </p:val>
                                        </p:tav>
                                      </p:tavLst>
                                    </p:anim>
                                    <p:anim calcmode="lin" valueType="num">
                                      <p:cBhvr>
                                        <p:cTn id="124" dur="500" fill="hold"/>
                                        <p:tgtEl>
                                          <p:spTgt spid="30"/>
                                        </p:tgtEl>
                                        <p:attrNameLst>
                                          <p:attrName>ppt_h</p:attrName>
                                        </p:attrNameLst>
                                      </p:cBhvr>
                                      <p:tavLst>
                                        <p:tav tm="0">
                                          <p:val>
                                            <p:fltVal val="0"/>
                                          </p:val>
                                        </p:tav>
                                        <p:tav tm="100000">
                                          <p:val>
                                            <p:strVal val="#ppt_h"/>
                                          </p:val>
                                        </p:tav>
                                      </p:tavLst>
                                    </p:anim>
                                    <p:animEffect transition="in" filter="fade">
                                      <p:cBhvr>
                                        <p:cTn id="12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84203" y="185960"/>
            <a:ext cx="7704856" cy="4771977"/>
            <a:chOff x="1264428" y="1152525"/>
            <a:chExt cx="6847285" cy="2795588"/>
          </a:xfrm>
        </p:grpSpPr>
        <p:sp>
          <p:nvSpPr>
            <p:cNvPr id="3" name="圆角矩形 2"/>
            <p:cNvSpPr/>
            <p:nvPr/>
          </p:nvSpPr>
          <p:spPr bwMode="auto">
            <a:xfrm>
              <a:off x="1264428" y="1152525"/>
              <a:ext cx="6847285" cy="2795588"/>
            </a:xfrm>
            <a:prstGeom prst="roundRect">
              <a:avLst>
                <a:gd name="adj" fmla="val 996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spcBef>
                  <a:spcPts val="0"/>
                </a:spcBef>
                <a:spcAft>
                  <a:spcPts val="0"/>
                </a:spcAft>
                <a:defRPr/>
              </a:pPr>
              <a:endParaRPr lang="en-US"/>
            </a:p>
          </p:txBody>
        </p:sp>
        <p:sp>
          <p:nvSpPr>
            <p:cNvPr id="4" name="圆角矩形 3"/>
            <p:cNvSpPr/>
            <p:nvPr/>
          </p:nvSpPr>
          <p:spPr bwMode="auto">
            <a:xfrm>
              <a:off x="1473978" y="1362076"/>
              <a:ext cx="6428185" cy="2306241"/>
            </a:xfrm>
            <a:prstGeom prst="roundRect">
              <a:avLst>
                <a:gd name="adj" fmla="val 11474"/>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spcBef>
                  <a:spcPts val="0"/>
                </a:spcBef>
                <a:spcAft>
                  <a:spcPts val="0"/>
                </a:spcAft>
                <a:defRPr/>
              </a:pPr>
              <a:endParaRPr lang="en-US"/>
            </a:p>
          </p:txBody>
        </p:sp>
      </p:gr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grpSp>
        <p:nvGrpSpPr>
          <p:cNvPr id="6" name="组合 5"/>
          <p:cNvGrpSpPr/>
          <p:nvPr/>
        </p:nvGrpSpPr>
        <p:grpSpPr>
          <a:xfrm>
            <a:off x="1908175" y="694055"/>
            <a:ext cx="3968750" cy="3290570"/>
            <a:chOff x="3005" y="1093"/>
            <a:chExt cx="6250" cy="5182"/>
          </a:xfrm>
        </p:grpSpPr>
        <p:sp>
          <p:nvSpPr>
            <p:cNvPr id="5" name="矩形 4"/>
            <p:cNvSpPr/>
            <p:nvPr/>
          </p:nvSpPr>
          <p:spPr>
            <a:xfrm>
              <a:off x="4481" y="1093"/>
              <a:ext cx="4775" cy="919"/>
            </a:xfrm>
            <a:prstGeom prst="rect">
              <a:avLst/>
            </a:prstGeom>
          </p:spPr>
          <p:txBody>
            <a:bodyPr wrap="square">
              <a:spAutoFit/>
              <a:scene3d>
                <a:camera prst="orthographicFront"/>
                <a:lightRig rig="threePt" dir="t"/>
              </a:scene3d>
            </a:bodyPr>
            <a:lstStyle/>
            <a:p>
              <a:pPr marL="306070">
                <a:spcBef>
                  <a:spcPts val="600"/>
                </a:spcBef>
              </a:pPr>
              <a:r>
                <a:rPr lang="en-US" altLang="zh-CN" sz="20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rPr>
                <a:t>      </a:t>
              </a:r>
              <a:r>
                <a:rPr lang="en-US" altLang="zh-CN" sz="28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rPr>
                <a:t> </a:t>
              </a:r>
              <a:r>
                <a:rPr lang="zh-CN" sz="32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rPr>
                <a:t>千年虫事件</a:t>
              </a:r>
              <a:endParaRPr lang="zh-CN" sz="32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endParaRPr>
            </a:p>
          </p:txBody>
        </p:sp>
        <p:pic>
          <p:nvPicPr>
            <p:cNvPr id="101" name="图片 100"/>
            <p:cNvPicPr/>
            <p:nvPr>
              <p:custDataLst>
                <p:tags r:id="rId1"/>
              </p:custDataLst>
            </p:nvPr>
          </p:nvPicPr>
          <p:blipFill>
            <a:blip r:embed="rId2"/>
            <a:stretch>
              <a:fillRect/>
            </a:stretch>
          </p:blipFill>
          <p:spPr>
            <a:xfrm>
              <a:off x="3005" y="2349"/>
              <a:ext cx="4418" cy="3926"/>
            </a:xfrm>
            <a:prstGeom prst="rect">
              <a:avLst/>
            </a:prstGeom>
            <a:noFill/>
            <a:ln w="9525">
              <a:noFill/>
            </a:ln>
          </p:spPr>
        </p:pic>
      </p:grpSp>
      <p:grpSp>
        <p:nvGrpSpPr>
          <p:cNvPr id="12" name="组合 11"/>
          <p:cNvGrpSpPr/>
          <p:nvPr/>
        </p:nvGrpSpPr>
        <p:grpSpPr>
          <a:xfrm>
            <a:off x="5220335" y="1347470"/>
            <a:ext cx="2701925" cy="2738120"/>
            <a:chOff x="8221" y="2122"/>
            <a:chExt cx="4255" cy="4312"/>
          </a:xfrm>
        </p:grpSpPr>
        <p:sp>
          <p:nvSpPr>
            <p:cNvPr id="7" name="文本框 6"/>
            <p:cNvSpPr txBox="1"/>
            <p:nvPr/>
          </p:nvSpPr>
          <p:spPr>
            <a:xfrm>
              <a:off x="8221" y="2122"/>
              <a:ext cx="2822" cy="798"/>
            </a:xfrm>
            <a:prstGeom prst="rect">
              <a:avLst/>
            </a:prstGeom>
            <a:noFill/>
          </p:spPr>
          <p:txBody>
            <a:bodyPr wrap="none" rtlCol="0" anchor="t">
              <a:spAutoFit/>
            </a:bodyPr>
            <a:p>
              <a:pPr fontAlgn="auto">
                <a:lnSpc>
                  <a:spcPct val="150000"/>
                </a:lnSpc>
              </a:pPr>
              <a:r>
                <a:rPr lang="zh-CN" altLang="en-US" b="1">
                  <a:solidFill>
                    <a:schemeClr val="accent6">
                      <a:lumMod val="75000"/>
                    </a:schemeClr>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cs typeface="楷体" panose="02010609060101010101" pitchFamily="49" charset="-122"/>
                  <a:sym typeface="+mn-ea"/>
                </a:rPr>
                <a:t>两位数表示年份</a:t>
              </a:r>
              <a:endParaRPr lang="zh-CN" altLang="en-US" b="1">
                <a:solidFill>
                  <a:schemeClr val="accent6">
                    <a:lumMod val="75000"/>
                  </a:schemeClr>
                </a:solidFill>
                <a:effectLst>
                  <a:outerShdw blurRad="38100" dist="38100" dir="2700000" algn="tl">
                    <a:srgbClr val="000000">
                      <a:alpha val="43137"/>
                    </a:srgbClr>
                  </a:outerShdw>
                </a:effectLst>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9" name="文本框 8"/>
            <p:cNvSpPr txBox="1"/>
            <p:nvPr/>
          </p:nvSpPr>
          <p:spPr>
            <a:xfrm>
              <a:off x="8242" y="2796"/>
              <a:ext cx="4168" cy="1452"/>
            </a:xfrm>
            <a:prstGeom prst="rect">
              <a:avLst/>
            </a:prstGeom>
            <a:noFill/>
          </p:spPr>
          <p:txBody>
            <a:bodyPr wrap="square" rtlCol="0" anchor="t">
              <a:spAutoFit/>
            </a:bodyPr>
            <a:p>
              <a:pPr fontAlgn="auto">
                <a:lnSpc>
                  <a:spcPct val="150000"/>
                </a:lnSpc>
              </a:pPr>
              <a:r>
                <a:rPr lang="zh-CN" altLang="en-US" b="1">
                  <a:solidFill>
                    <a:srgbClr val="F10FE4"/>
                  </a:solidFill>
                  <a:latin typeface="楷体" panose="02010609060101010101" pitchFamily="49" charset="-122"/>
                  <a:ea typeface="楷体" panose="02010609060101010101" pitchFamily="49" charset="-122"/>
                  <a:cs typeface="楷体" panose="02010609060101010101" pitchFamily="49" charset="-122"/>
                  <a:sym typeface="+mn-ea"/>
                </a:rPr>
                <a:t>如：</a:t>
              </a:r>
              <a:r>
                <a:rPr lang="en-US" altLang="zh-CN" b="1">
                  <a:solidFill>
                    <a:srgbClr val="F10FE4"/>
                  </a:solidFill>
                  <a:latin typeface="楷体" panose="02010609060101010101" pitchFamily="49" charset="-122"/>
                  <a:ea typeface="楷体" panose="02010609060101010101" pitchFamily="49" charset="-122"/>
                  <a:cs typeface="楷体" panose="02010609060101010101" pitchFamily="49" charset="-122"/>
                  <a:sym typeface="+mn-ea"/>
                </a:rPr>
                <a:t>06/15/98</a:t>
              </a:r>
              <a:endParaRPr lang="en-US" altLang="zh-CN" b="1">
                <a:solidFill>
                  <a:srgbClr val="F10FE4"/>
                </a:solidFill>
                <a:latin typeface="楷体" panose="02010609060101010101" pitchFamily="49" charset="-122"/>
                <a:ea typeface="楷体" panose="02010609060101010101" pitchFamily="49" charset="-122"/>
                <a:cs typeface="楷体" panose="02010609060101010101" pitchFamily="49" charset="-122"/>
              </a:endParaRPr>
            </a:p>
            <a:p>
              <a:pPr fontAlgn="auto">
                <a:lnSpc>
                  <a:spcPct val="150000"/>
                </a:lnSpc>
              </a:pPr>
              <a:r>
                <a:rPr lang="zh-CN" altLang="en-US" b="1">
                  <a:solidFill>
                    <a:srgbClr val="F10FE4"/>
                  </a:solidFill>
                  <a:latin typeface="楷体" panose="02010609060101010101" pitchFamily="49" charset="-122"/>
                  <a:ea typeface="楷体" panose="02010609060101010101" pitchFamily="49" charset="-122"/>
                  <a:cs typeface="楷体" panose="02010609060101010101" pitchFamily="49" charset="-122"/>
                  <a:sym typeface="+mn-ea"/>
                </a:rPr>
                <a:t>而不是：</a:t>
              </a:r>
              <a:r>
                <a:rPr lang="en-US" altLang="zh-CN" b="1">
                  <a:solidFill>
                    <a:srgbClr val="F10FE4"/>
                  </a:solidFill>
                  <a:latin typeface="楷体" panose="02010609060101010101" pitchFamily="49" charset="-122"/>
                  <a:ea typeface="楷体" panose="02010609060101010101" pitchFamily="49" charset="-122"/>
                  <a:cs typeface="楷体" panose="02010609060101010101" pitchFamily="49" charset="-122"/>
                  <a:sym typeface="+mn-ea"/>
                </a:rPr>
                <a:t>06/15/1998</a:t>
              </a:r>
              <a:endParaRPr lang="en-US" altLang="zh-CN" b="1">
                <a:solidFill>
                  <a:srgbClr val="F10FE4"/>
                </a:solidFill>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10" name="文本框 9"/>
            <p:cNvSpPr txBox="1"/>
            <p:nvPr/>
          </p:nvSpPr>
          <p:spPr>
            <a:xfrm>
              <a:off x="8279" y="4200"/>
              <a:ext cx="2628" cy="798"/>
            </a:xfrm>
            <a:prstGeom prst="rect">
              <a:avLst/>
            </a:prstGeom>
            <a:noFill/>
          </p:spPr>
          <p:txBody>
            <a:bodyPr wrap="none" rtlCol="0" anchor="t">
              <a:spAutoFit/>
            </a:bodyPr>
            <a:p>
              <a:pPr fontAlgn="auto">
                <a:lnSpc>
                  <a:spcPct val="150000"/>
                </a:lnSpc>
              </a:pPr>
              <a:r>
                <a:rPr lang="zh-CN" altLang="en-US">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到了</a:t>
              </a:r>
              <a:r>
                <a:rPr lang="en-US" altLang="zh-CN">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2000</a:t>
              </a:r>
              <a:r>
                <a:rPr lang="zh-CN" altLang="en-US">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年</a:t>
              </a:r>
              <a:r>
                <a:rPr lang="en-US" altLang="zh-CN">
                  <a:solidFill>
                    <a:srgbClr val="0000FF"/>
                  </a:solidFill>
                  <a:latin typeface="楷体" panose="02010609060101010101" pitchFamily="49" charset="-122"/>
                  <a:ea typeface="楷体" panose="02010609060101010101" pitchFamily="49" charset="-122"/>
                  <a:cs typeface="楷体" panose="02010609060101010101" pitchFamily="49" charset="-122"/>
                  <a:sym typeface="+mn-ea"/>
                </a:rPr>
                <a:t>...</a:t>
              </a:r>
              <a:endParaRPr lang="en-US" altLang="zh-CN">
                <a:solidFill>
                  <a:srgbClr val="0000FF"/>
                </a:solidFill>
                <a:latin typeface="楷体" panose="02010609060101010101" pitchFamily="49" charset="-122"/>
                <a:ea typeface="楷体" panose="02010609060101010101" pitchFamily="49" charset="-122"/>
                <a:cs typeface="楷体" panose="02010609060101010101" pitchFamily="49" charset="-122"/>
                <a:sym typeface="+mn-ea"/>
              </a:endParaRPr>
            </a:p>
          </p:txBody>
        </p:sp>
        <p:sp>
          <p:nvSpPr>
            <p:cNvPr id="11" name="文本框 10"/>
            <p:cNvSpPr txBox="1"/>
            <p:nvPr/>
          </p:nvSpPr>
          <p:spPr>
            <a:xfrm>
              <a:off x="8292" y="4982"/>
              <a:ext cx="4184" cy="1452"/>
            </a:xfrm>
            <a:prstGeom prst="rect">
              <a:avLst/>
            </a:prstGeom>
            <a:noFill/>
          </p:spPr>
          <p:txBody>
            <a:bodyPr wrap="square" rtlCol="0" anchor="t">
              <a:spAutoFit/>
            </a:bodyPr>
            <a:p>
              <a:pPr fontAlgn="auto">
                <a:lnSpc>
                  <a:spcPct val="150000"/>
                </a:lnSpc>
              </a:pPr>
              <a:r>
                <a:rPr lang="zh-CN" altLang="en-US">
                  <a:solidFill>
                    <a:srgbClr val="00B050"/>
                  </a:solidFill>
                  <a:latin typeface="楷体" panose="02010609060101010101" pitchFamily="49" charset="-122"/>
                  <a:ea typeface="楷体" panose="02010609060101010101" pitchFamily="49" charset="-122"/>
                  <a:cs typeface="楷体" panose="02010609060101010101" pitchFamily="49" charset="-122"/>
                  <a:sym typeface="+mn-ea"/>
                </a:rPr>
                <a:t>系统不知道是</a:t>
              </a:r>
              <a:r>
                <a:rPr lang="en-US" altLang="zh-CN">
                  <a:solidFill>
                    <a:srgbClr val="00B050"/>
                  </a:solidFill>
                  <a:latin typeface="楷体" panose="02010609060101010101" pitchFamily="49" charset="-122"/>
                  <a:ea typeface="楷体" panose="02010609060101010101" pitchFamily="49" charset="-122"/>
                  <a:cs typeface="楷体" panose="02010609060101010101" pitchFamily="49" charset="-122"/>
                  <a:sym typeface="+mn-ea"/>
                </a:rPr>
                <a:t>1900</a:t>
              </a:r>
              <a:r>
                <a:rPr lang="zh-CN" altLang="en-US">
                  <a:solidFill>
                    <a:srgbClr val="00B050"/>
                  </a:solidFill>
                  <a:latin typeface="楷体" panose="02010609060101010101" pitchFamily="49" charset="-122"/>
                  <a:ea typeface="楷体" panose="02010609060101010101" pitchFamily="49" charset="-122"/>
                  <a:cs typeface="楷体" panose="02010609060101010101" pitchFamily="49" charset="-122"/>
                  <a:sym typeface="+mn-ea"/>
                </a:rPr>
                <a:t>年，</a:t>
              </a:r>
              <a:endParaRPr lang="zh-CN" altLang="en-US">
                <a:solidFill>
                  <a:srgbClr val="00B050"/>
                </a:solidFill>
                <a:latin typeface="楷体" panose="02010609060101010101" pitchFamily="49" charset="-122"/>
                <a:ea typeface="楷体" panose="02010609060101010101" pitchFamily="49" charset="-122"/>
                <a:cs typeface="楷体" panose="02010609060101010101" pitchFamily="49" charset="-122"/>
              </a:endParaRPr>
            </a:p>
            <a:p>
              <a:pPr fontAlgn="auto">
                <a:lnSpc>
                  <a:spcPct val="150000"/>
                </a:lnSpc>
              </a:pPr>
              <a:r>
                <a:rPr lang="zh-CN" altLang="en-US">
                  <a:solidFill>
                    <a:srgbClr val="00B050"/>
                  </a:solidFill>
                  <a:latin typeface="楷体" panose="02010609060101010101" pitchFamily="49" charset="-122"/>
                  <a:ea typeface="楷体" panose="02010609060101010101" pitchFamily="49" charset="-122"/>
                  <a:cs typeface="楷体" panose="02010609060101010101" pitchFamily="49" charset="-122"/>
                  <a:sym typeface="+mn-ea"/>
                </a:rPr>
                <a:t>还是</a:t>
              </a:r>
              <a:r>
                <a:rPr lang="en-US" altLang="zh-CN">
                  <a:solidFill>
                    <a:srgbClr val="00B050"/>
                  </a:solidFill>
                  <a:latin typeface="楷体" panose="02010609060101010101" pitchFamily="49" charset="-122"/>
                  <a:ea typeface="楷体" panose="02010609060101010101" pitchFamily="49" charset="-122"/>
                  <a:cs typeface="楷体" panose="02010609060101010101" pitchFamily="49" charset="-122"/>
                  <a:sym typeface="+mn-ea"/>
                </a:rPr>
                <a:t>2000</a:t>
              </a:r>
              <a:r>
                <a:rPr lang="zh-CN" altLang="en-US">
                  <a:solidFill>
                    <a:srgbClr val="00B050"/>
                  </a:solidFill>
                  <a:latin typeface="楷体" panose="02010609060101010101" pitchFamily="49" charset="-122"/>
                  <a:ea typeface="楷体" panose="02010609060101010101" pitchFamily="49" charset="-122"/>
                  <a:cs typeface="楷体" panose="02010609060101010101" pitchFamily="49" charset="-122"/>
                  <a:sym typeface="+mn-ea"/>
                </a:rPr>
                <a:t>年。</a:t>
              </a:r>
              <a:endParaRPr lang="zh-CN" altLang="en-US">
                <a:solidFill>
                  <a:srgbClr val="00B050"/>
                </a:solidFill>
                <a:latin typeface="楷体" panose="02010609060101010101" pitchFamily="49" charset="-122"/>
                <a:ea typeface="楷体" panose="02010609060101010101" pitchFamily="49" charset="-122"/>
                <a:cs typeface="楷体" panose="02010609060101010101" pitchFamily="49" charset="-122"/>
                <a:sym typeface="+mn-ea"/>
              </a:endParaRPr>
            </a:p>
          </p:txBody>
        </p:sp>
      </p:grpSp>
    </p:spTree>
    <p:custDataLst>
      <p:tags r:id="rId3"/>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55"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1000" fill="hold"/>
                                        <p:tgtEl>
                                          <p:spTgt spid="12"/>
                                        </p:tgtEl>
                                        <p:attrNameLst>
                                          <p:attrName>ppt_w</p:attrName>
                                        </p:attrNameLst>
                                      </p:cBhvr>
                                      <p:tavLst>
                                        <p:tav tm="0">
                                          <p:val>
                                            <p:strVal val="#ppt_w*0.70"/>
                                          </p:val>
                                        </p:tav>
                                        <p:tav tm="100000">
                                          <p:val>
                                            <p:strVal val="#ppt_w"/>
                                          </p:val>
                                        </p:tav>
                                      </p:tavLst>
                                    </p:anim>
                                    <p:anim calcmode="lin" valueType="num">
                                      <p:cBhvr>
                                        <p:cTn id="12" dur="1000" fill="hold"/>
                                        <p:tgtEl>
                                          <p:spTgt spid="12"/>
                                        </p:tgtEl>
                                        <p:attrNameLst>
                                          <p:attrName>ppt_h</p:attrName>
                                        </p:attrNameLst>
                                      </p:cBhvr>
                                      <p:tavLst>
                                        <p:tav tm="0">
                                          <p:val>
                                            <p:strVal val="#ppt_h"/>
                                          </p:val>
                                        </p:tav>
                                        <p:tav tm="100000">
                                          <p:val>
                                            <p:strVal val="#ppt_h"/>
                                          </p:val>
                                        </p:tav>
                                      </p:tavLst>
                                    </p:anim>
                                    <p:animEffect transition="in" filter="fade">
                                      <p:cBhvr>
                                        <p:cTn id="13" dur="1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719128" y="198025"/>
            <a:ext cx="7704856" cy="4771977"/>
            <a:chOff x="1264428" y="1152525"/>
            <a:chExt cx="6847285" cy="2795588"/>
          </a:xfrm>
        </p:grpSpPr>
        <p:sp>
          <p:nvSpPr>
            <p:cNvPr id="3" name="圆角矩形 2"/>
            <p:cNvSpPr/>
            <p:nvPr/>
          </p:nvSpPr>
          <p:spPr bwMode="auto">
            <a:xfrm>
              <a:off x="1264428" y="1152525"/>
              <a:ext cx="6847285" cy="2795588"/>
            </a:xfrm>
            <a:prstGeom prst="roundRect">
              <a:avLst>
                <a:gd name="adj" fmla="val 9960"/>
              </a:avLst>
            </a:prstGeom>
            <a:gradFill flip="none" rotWithShape="1">
              <a:gsLst>
                <a:gs pos="0">
                  <a:schemeClr val="bg1"/>
                </a:gs>
                <a:gs pos="100000">
                  <a:srgbClr val="E0E0E0"/>
                </a:gs>
              </a:gsLst>
              <a:lin ang="5400000" scaled="1"/>
              <a:tileRect/>
            </a:gradFill>
            <a:ln>
              <a:noFill/>
            </a:ln>
            <a:effectLst>
              <a:outerShdw blurRad="279400" dist="254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spcBef>
                  <a:spcPts val="0"/>
                </a:spcBef>
                <a:spcAft>
                  <a:spcPts val="0"/>
                </a:spcAft>
                <a:defRPr/>
              </a:pPr>
              <a:endParaRPr lang="en-US"/>
            </a:p>
          </p:txBody>
        </p:sp>
        <p:sp>
          <p:nvSpPr>
            <p:cNvPr id="4" name="圆角矩形 3"/>
            <p:cNvSpPr/>
            <p:nvPr/>
          </p:nvSpPr>
          <p:spPr bwMode="auto">
            <a:xfrm>
              <a:off x="1473978" y="1362076"/>
              <a:ext cx="6428185" cy="2306241"/>
            </a:xfrm>
            <a:prstGeom prst="roundRect">
              <a:avLst>
                <a:gd name="adj" fmla="val 11474"/>
              </a:avLst>
            </a:prstGeom>
            <a:gradFill flip="none" rotWithShape="1">
              <a:gsLst>
                <a:gs pos="0">
                  <a:schemeClr val="bg1"/>
                </a:gs>
                <a:gs pos="100000">
                  <a:srgbClr val="DDDEDD"/>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anchor="ctr"/>
            <a:lstStyle/>
            <a:p>
              <a:pPr algn="ctr" fontAlgn="auto">
                <a:spcBef>
                  <a:spcPts val="0"/>
                </a:spcBef>
                <a:spcAft>
                  <a:spcPts val="0"/>
                </a:spcAft>
                <a:defRPr/>
              </a:pPr>
              <a:endParaRPr lang="en-US"/>
            </a:p>
          </p:txBody>
        </p:sp>
      </p:grpSp>
      <p:sp>
        <p:nvSpPr>
          <p:cNvPr id="8"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7" name="文本框 6"/>
          <p:cNvSpPr txBox="1"/>
          <p:nvPr/>
        </p:nvSpPr>
        <p:spPr>
          <a:xfrm>
            <a:off x="2734310" y="1347470"/>
            <a:ext cx="5328285" cy="3014980"/>
          </a:xfrm>
          <a:prstGeom prst="rect">
            <a:avLst/>
          </a:prstGeom>
          <a:noFill/>
        </p:spPr>
        <p:txBody>
          <a:bodyPr wrap="square" rtlCol="0">
            <a:spAutoFit/>
          </a:bodyPr>
          <a:p>
            <a:pPr fontAlgn="auto">
              <a:lnSpc>
                <a:spcPct val="150000"/>
              </a:lnSpc>
            </a:pPr>
            <a:r>
              <a:rPr lang="en-US" altLang="zh-CN">
                <a:latin typeface="楷体" panose="02010609060101010101" pitchFamily="49" charset="-122"/>
                <a:ea typeface="楷体" panose="02010609060101010101" pitchFamily="49" charset="-122"/>
              </a:rPr>
              <a:t>     </a:t>
            </a:r>
            <a:r>
              <a:rPr lang="zh-CN" altLang="en-US">
                <a:latin typeface="楷体" panose="02010609060101010101" pitchFamily="49" charset="-122"/>
                <a:ea typeface="楷体" panose="02010609060101010101" pitchFamily="49" charset="-122"/>
              </a:rPr>
              <a:t>对于日期的格式设置规则需满足如下条件：</a:t>
            </a:r>
            <a:endParaRPr lang="zh-CN" altLang="en-US">
              <a:latin typeface="楷体" panose="02010609060101010101" pitchFamily="49" charset="-122"/>
              <a:ea typeface="楷体" panose="02010609060101010101" pitchFamily="49" charset="-122"/>
            </a:endParaRPr>
          </a:p>
          <a:p>
            <a:pPr fontAlgn="auto">
              <a:lnSpc>
                <a:spcPct val="150000"/>
              </a:lnSpc>
            </a:pPr>
            <a:r>
              <a:rPr lang="en-US" altLang="zh-CN">
                <a:latin typeface="楷体" panose="02010609060101010101" pitchFamily="49" charset="-122"/>
                <a:ea typeface="楷体" panose="02010609060101010101" pitchFamily="49" charset="-122"/>
              </a:rPr>
              <a:t>     </a:t>
            </a:r>
            <a:r>
              <a:rPr lang="zh-CN" altLang="en-US">
                <a:latin typeface="楷体" panose="02010609060101010101" pitchFamily="49" charset="-122"/>
                <a:ea typeface="楷体" panose="02010609060101010101" pitchFamily="49" charset="-122"/>
              </a:rPr>
              <a:t>①年需用四位数表示，如</a:t>
            </a:r>
            <a:r>
              <a:rPr lang="en-US" altLang="zh-CN">
                <a:latin typeface="楷体" panose="02010609060101010101" pitchFamily="49" charset="-122"/>
                <a:ea typeface="楷体" panose="02010609060101010101" pitchFamily="49" charset="-122"/>
              </a:rPr>
              <a:t>1998</a:t>
            </a:r>
            <a:r>
              <a:rPr lang="zh-CN" altLang="en-US">
                <a:latin typeface="楷体" panose="02010609060101010101" pitchFamily="49" charset="-122"/>
                <a:ea typeface="楷体" panose="02010609060101010101" pitchFamily="49" charset="-122"/>
              </a:rPr>
              <a:t>。</a:t>
            </a:r>
            <a:endParaRPr lang="zh-CN" altLang="en-US">
              <a:latin typeface="楷体" panose="02010609060101010101" pitchFamily="49" charset="-122"/>
              <a:ea typeface="楷体" panose="02010609060101010101" pitchFamily="49" charset="-122"/>
            </a:endParaRPr>
          </a:p>
          <a:p>
            <a:pPr fontAlgn="auto">
              <a:lnSpc>
                <a:spcPct val="150000"/>
              </a:lnSpc>
            </a:pPr>
            <a:r>
              <a:rPr lang="en-US" altLang="zh-CN">
                <a:latin typeface="楷体" panose="02010609060101010101" pitchFamily="49" charset="-122"/>
                <a:ea typeface="楷体" panose="02010609060101010101" pitchFamily="49" charset="-122"/>
              </a:rPr>
              <a:t>     </a:t>
            </a:r>
            <a:r>
              <a:rPr lang="zh-CN" altLang="en-US">
                <a:latin typeface="楷体" panose="02010609060101010101" pitchFamily="49" charset="-122"/>
                <a:ea typeface="楷体" panose="02010609060101010101" pitchFamily="49" charset="-122"/>
              </a:rPr>
              <a:t>②月是个位数字时，需用两位数表示，如</a:t>
            </a:r>
            <a:r>
              <a:rPr lang="en-US" altLang="zh-CN">
                <a:latin typeface="楷体" panose="02010609060101010101" pitchFamily="49" charset="-122"/>
                <a:ea typeface="楷体" panose="02010609060101010101" pitchFamily="49" charset="-122"/>
              </a:rPr>
              <a:t>02</a:t>
            </a:r>
            <a:r>
              <a:rPr lang="zh-CN" altLang="en-US">
                <a:latin typeface="楷体" panose="02010609060101010101" pitchFamily="49" charset="-122"/>
                <a:ea typeface="楷体" panose="02010609060101010101" pitchFamily="49" charset="-122"/>
              </a:rPr>
              <a:t>。</a:t>
            </a:r>
            <a:endParaRPr lang="zh-CN" altLang="en-US">
              <a:latin typeface="楷体" panose="02010609060101010101" pitchFamily="49" charset="-122"/>
              <a:ea typeface="楷体" panose="02010609060101010101" pitchFamily="49" charset="-122"/>
            </a:endParaRPr>
          </a:p>
          <a:p>
            <a:pPr fontAlgn="auto">
              <a:lnSpc>
                <a:spcPct val="150000"/>
              </a:lnSpc>
            </a:pPr>
            <a:r>
              <a:rPr lang="en-US" altLang="zh-CN">
                <a:latin typeface="楷体" panose="02010609060101010101" pitchFamily="49" charset="-122"/>
                <a:ea typeface="楷体" panose="02010609060101010101" pitchFamily="49" charset="-122"/>
              </a:rPr>
              <a:t>     </a:t>
            </a:r>
            <a:r>
              <a:rPr lang="zh-CN" altLang="en-US">
                <a:latin typeface="楷体" panose="02010609060101010101" pitchFamily="49" charset="-122"/>
                <a:ea typeface="楷体" panose="02010609060101010101" pitchFamily="49" charset="-122"/>
              </a:rPr>
              <a:t>③日是个位数字时，需用两位数表示，如</a:t>
            </a:r>
            <a:r>
              <a:rPr lang="en-US" altLang="zh-CN">
                <a:latin typeface="楷体" panose="02010609060101010101" pitchFamily="49" charset="-122"/>
                <a:ea typeface="楷体" panose="02010609060101010101" pitchFamily="49" charset="-122"/>
              </a:rPr>
              <a:t>08</a:t>
            </a:r>
            <a:r>
              <a:rPr lang="zh-CN" altLang="en-US">
                <a:latin typeface="楷体" panose="02010609060101010101" pitchFamily="49" charset="-122"/>
                <a:ea typeface="楷体" panose="02010609060101010101" pitchFamily="49" charset="-122"/>
              </a:rPr>
              <a:t>。</a:t>
            </a:r>
            <a:endParaRPr lang="zh-CN" altLang="en-US">
              <a:latin typeface="楷体" panose="02010609060101010101" pitchFamily="49" charset="-122"/>
              <a:ea typeface="楷体" panose="02010609060101010101" pitchFamily="49" charset="-122"/>
            </a:endParaRPr>
          </a:p>
          <a:p>
            <a:pPr fontAlgn="auto">
              <a:lnSpc>
                <a:spcPct val="150000"/>
              </a:lnSpc>
              <a:spcBef>
                <a:spcPts val="1200"/>
              </a:spcBef>
            </a:pPr>
            <a:r>
              <a:rPr lang="en-US" altLang="zh-CN" b="1">
                <a:solidFill>
                  <a:srgbClr val="C00000"/>
                </a:solidFill>
                <a:latin typeface="楷体" panose="02010609060101010101" pitchFamily="49" charset="-122"/>
                <a:ea typeface="楷体" panose="02010609060101010101" pitchFamily="49" charset="-122"/>
              </a:rPr>
              <a:t>     </a:t>
            </a:r>
            <a:r>
              <a:rPr lang="zh-CN" altLang="en-US" b="1">
                <a:solidFill>
                  <a:srgbClr val="C00000"/>
                </a:solidFill>
                <a:latin typeface="楷体" panose="02010609060101010101" pitchFamily="49" charset="-122"/>
                <a:ea typeface="楷体" panose="02010609060101010101" pitchFamily="49" charset="-122"/>
              </a:rPr>
              <a:t>思考：</a:t>
            </a:r>
            <a:r>
              <a:rPr lang="zh-CN" altLang="en-US">
                <a:solidFill>
                  <a:srgbClr val="0000FF"/>
                </a:solidFill>
                <a:latin typeface="楷体" panose="02010609060101010101" pitchFamily="49" charset="-122"/>
                <a:ea typeface="楷体" panose="02010609060101010101" pitchFamily="49" charset="-122"/>
              </a:rPr>
              <a:t>该如何全面的寻找测试数据，</a:t>
            </a:r>
            <a:endParaRPr lang="zh-CN" altLang="en-US">
              <a:solidFill>
                <a:srgbClr val="0000FF"/>
              </a:solidFill>
              <a:latin typeface="楷体" panose="02010609060101010101" pitchFamily="49" charset="-122"/>
              <a:ea typeface="楷体" panose="02010609060101010101" pitchFamily="49" charset="-122"/>
            </a:endParaRPr>
          </a:p>
          <a:p>
            <a:pPr fontAlgn="auto">
              <a:lnSpc>
                <a:spcPct val="150000"/>
              </a:lnSpc>
            </a:pPr>
            <a:r>
              <a:rPr lang="zh-CN" altLang="en-US">
                <a:solidFill>
                  <a:srgbClr val="0000FF"/>
                </a:solidFill>
                <a:latin typeface="楷体" panose="02010609060101010101" pitchFamily="49" charset="-122"/>
                <a:ea typeface="楷体" panose="02010609060101010101" pitchFamily="49" charset="-122"/>
              </a:rPr>
              <a:t> </a:t>
            </a:r>
            <a:r>
              <a:rPr lang="en-US" altLang="zh-CN">
                <a:solidFill>
                  <a:srgbClr val="0000FF"/>
                </a:solidFill>
                <a:latin typeface="楷体" panose="02010609060101010101" pitchFamily="49" charset="-122"/>
                <a:ea typeface="楷体" panose="02010609060101010101" pitchFamily="49" charset="-122"/>
              </a:rPr>
              <a:t>          </a:t>
            </a:r>
            <a:r>
              <a:rPr lang="zh-CN" altLang="en-US">
                <a:solidFill>
                  <a:srgbClr val="0000FF"/>
                </a:solidFill>
                <a:latin typeface="楷体" panose="02010609060101010101" pitchFamily="49" charset="-122"/>
                <a:ea typeface="楷体" panose="02010609060101010101" pitchFamily="49" charset="-122"/>
              </a:rPr>
              <a:t>才能判断日期格式的正确性？</a:t>
            </a:r>
            <a:endParaRPr lang="zh-CN" altLang="en-US">
              <a:solidFill>
                <a:srgbClr val="0000FF"/>
              </a:solidFill>
              <a:latin typeface="楷体" panose="02010609060101010101" pitchFamily="49" charset="-122"/>
              <a:ea typeface="楷体" panose="02010609060101010101" pitchFamily="49" charset="-122"/>
            </a:endParaRPr>
          </a:p>
          <a:p>
            <a:endParaRPr lang="zh-CN" altLang="en-US">
              <a:solidFill>
                <a:srgbClr val="0000FF"/>
              </a:solidFill>
              <a:latin typeface="楷体" panose="02010609060101010101" pitchFamily="49" charset="-122"/>
              <a:ea typeface="楷体" panose="02010609060101010101" pitchFamily="49" charset="-122"/>
            </a:endParaRPr>
          </a:p>
        </p:txBody>
      </p:sp>
      <p:pic>
        <p:nvPicPr>
          <p:cNvPr id="14" name="图片 13"/>
          <p:cNvPicPr/>
          <p:nvPr/>
        </p:nvPicPr>
        <p:blipFill>
          <a:blip r:embed="rId1">
            <a:clrChange>
              <a:clrFrom>
                <a:srgbClr val="F7F7F7">
                  <a:alpha val="100000"/>
                </a:srgbClr>
              </a:clrFrom>
              <a:clrTo>
                <a:srgbClr val="F7F7F7">
                  <a:alpha val="100000"/>
                  <a:alpha val="0"/>
                </a:srgbClr>
              </a:clrTo>
            </a:clrChange>
          </a:blip>
          <a:stretch>
            <a:fillRect/>
          </a:stretch>
        </p:blipFill>
        <p:spPr>
          <a:xfrm>
            <a:off x="6889115" y="3147695"/>
            <a:ext cx="937895" cy="1003935"/>
          </a:xfrm>
          <a:prstGeom prst="rect">
            <a:avLst/>
          </a:prstGeom>
          <a:noFill/>
          <a:ln w="9525">
            <a:noFill/>
          </a:ln>
        </p:spPr>
      </p:pic>
      <p:sp>
        <p:nvSpPr>
          <p:cNvPr id="15" name="矩形 14"/>
          <p:cNvSpPr/>
          <p:nvPr/>
        </p:nvSpPr>
        <p:spPr>
          <a:xfrm>
            <a:off x="2845435" y="716915"/>
            <a:ext cx="3032125" cy="583565"/>
          </a:xfrm>
          <a:prstGeom prst="rect">
            <a:avLst/>
          </a:prstGeom>
        </p:spPr>
        <p:txBody>
          <a:bodyPr wrap="square">
            <a:spAutoFit/>
            <a:scene3d>
              <a:camera prst="orthographicFront"/>
              <a:lightRig rig="threePt" dir="t"/>
            </a:scene3d>
          </a:bodyPr>
          <a:p>
            <a:pPr marL="306070">
              <a:spcBef>
                <a:spcPts val="600"/>
              </a:spcBef>
            </a:pPr>
            <a:r>
              <a:rPr lang="en-US" altLang="zh-CN" sz="20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rPr>
              <a:t>      </a:t>
            </a:r>
            <a:r>
              <a:rPr lang="en-US" altLang="zh-CN" sz="28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rPr>
              <a:t> </a:t>
            </a:r>
            <a:r>
              <a:rPr lang="zh-CN" sz="32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rPr>
              <a:t>千年虫事件</a:t>
            </a:r>
            <a:endParaRPr lang="zh-CN" sz="3200" b="1" kern="100" dirty="0" smtClean="0">
              <a:ln w="6600">
                <a:solidFill>
                  <a:schemeClr val="accent2"/>
                </a:solidFill>
                <a:prstDash val="solid"/>
              </a:ln>
              <a:solidFill>
                <a:srgbClr val="FFFFFF"/>
              </a:solidFill>
              <a:effectLst>
                <a:outerShdw dist="38100" dir="2700000" algn="tl" rotWithShape="0">
                  <a:schemeClr val="accent2"/>
                </a:outerShdw>
              </a:effectLst>
              <a:latin typeface="Times New Roman" panose="02020603050405020304"/>
              <a:ea typeface="楷体" panose="02010609060101010101" pitchFamily="49" charset="-122"/>
            </a:endParaRPr>
          </a:p>
        </p:txBody>
      </p:sp>
      <p:graphicFrame>
        <p:nvGraphicFramePr>
          <p:cNvPr id="9" name="对象 8"/>
          <p:cNvGraphicFramePr/>
          <p:nvPr/>
        </p:nvGraphicFramePr>
        <p:xfrm>
          <a:off x="1253490" y="1419860"/>
          <a:ext cx="2005965" cy="1898650"/>
        </p:xfrm>
        <a:graphic>
          <a:graphicData uri="http://schemas.openxmlformats.org/presentationml/2006/ole">
            <mc:AlternateContent xmlns:mc="http://schemas.openxmlformats.org/markup-compatibility/2006">
              <mc:Choice xmlns:v="urn:schemas-microsoft-com:vml" Requires="v">
                <p:oleObj spid="_x0000_s10" name="" r:id="rId2" imgW="1490980" imgH="1442720" progId="Paint.Picture">
                  <p:embed/>
                </p:oleObj>
              </mc:Choice>
              <mc:Fallback>
                <p:oleObj name="" r:id="rId2" imgW="1490980" imgH="1442720" progId="Paint.Picture">
                  <p:embed/>
                  <p:pic>
                    <p:nvPicPr>
                      <p:cNvPr id="0" name="图片 9"/>
                      <p:cNvPicPr/>
                      <p:nvPr/>
                    </p:nvPicPr>
                    <p:blipFill>
                      <a:blip r:embed="rId3"/>
                      <a:stretch>
                        <a:fillRect/>
                      </a:stretch>
                    </p:blipFill>
                    <p:spPr>
                      <a:xfrm>
                        <a:off x="1253490" y="1419860"/>
                        <a:ext cx="2005965" cy="1898650"/>
                      </a:xfrm>
                      <a:prstGeom prst="rect">
                        <a:avLst/>
                      </a:prstGeom>
                    </p:spPr>
                  </p:pic>
                </p:oleObj>
              </mc:Fallback>
            </mc:AlternateContent>
          </a:graphicData>
        </a:graphic>
      </p:graphicFrame>
    </p:spTree>
    <p:custDataLst>
      <p:tags r:id="rId4"/>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7">
                                            <p:txEl>
                                              <p:pRg st="4" end="4"/>
                                            </p:txEl>
                                          </p:spTgt>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639070" y="1658350"/>
            <a:ext cx="2060722" cy="1776484"/>
            <a:chOff x="1729502" y="1220490"/>
            <a:chExt cx="1224296" cy="1055428"/>
          </a:xfrm>
        </p:grpSpPr>
        <p:sp>
          <p:nvSpPr>
            <p:cNvPr id="3" name="六边形 2"/>
            <p:cNvSpPr/>
            <p:nvPr/>
          </p:nvSpPr>
          <p:spPr>
            <a:xfrm>
              <a:off x="1729502" y="1220490"/>
              <a:ext cx="1224296" cy="1055428"/>
            </a:xfrm>
            <a:prstGeom prst="hexagon">
              <a:avLst/>
            </a:prstGeom>
            <a:gradFill flip="none" rotWithShape="1">
              <a:gsLst>
                <a:gs pos="61000">
                  <a:srgbClr val="F6F6F6"/>
                </a:gs>
                <a:gs pos="30000">
                  <a:srgbClr val="E0E0E0"/>
                </a:gs>
                <a:gs pos="1000">
                  <a:srgbClr val="DEDEDE"/>
                </a:gs>
                <a:gs pos="100000">
                  <a:sysClr val="window" lastClr="FFFFFF"/>
                </a:gs>
              </a:gsLst>
              <a:lin ang="13500000" scaled="1"/>
              <a:tileRect/>
            </a:gradFill>
            <a:ln w="19050" cap="flat" cmpd="sng" algn="ctr">
              <a:noFill/>
              <a:prstDash val="solid"/>
              <a:miter lim="800000"/>
            </a:ln>
            <a:effectLst>
              <a:outerShdw blurRad="622300" dist="317500" dir="2400000" algn="tl" rotWithShape="0">
                <a:srgbClr val="696969">
                  <a:alpha val="40000"/>
                </a:srgbClr>
              </a:outerShdw>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2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4" name="六边形 3"/>
            <p:cNvSpPr/>
            <p:nvPr/>
          </p:nvSpPr>
          <p:spPr>
            <a:xfrm>
              <a:off x="1729502" y="1220490"/>
              <a:ext cx="1224296" cy="1055428"/>
            </a:xfrm>
            <a:prstGeom prst="hexagon">
              <a:avLst/>
            </a:prstGeom>
            <a:gradFill>
              <a:gsLst>
                <a:gs pos="64000">
                  <a:srgbClr val="F3F3F3"/>
                </a:gs>
                <a:gs pos="32000">
                  <a:srgbClr val="DEDEDE"/>
                </a:gs>
                <a:gs pos="0">
                  <a:srgbClr val="CBCBCB"/>
                </a:gs>
                <a:gs pos="100000">
                  <a:srgbClr val="F9F9F9"/>
                </a:gs>
              </a:gsLst>
              <a:lin ang="2700000" scaled="1"/>
            </a:gradFill>
            <a:ln w="19050" cap="flat" cmpd="sng" algn="ctr">
              <a:noFill/>
              <a:prstDash val="solid"/>
              <a:miter lim="800000"/>
            </a:ln>
            <a:effectLst>
              <a:softEdge rad="38100"/>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2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grpSp>
      <p:sp>
        <p:nvSpPr>
          <p:cNvPr id="5" name="TextBox 1"/>
          <p:cNvSpPr txBox="1"/>
          <p:nvPr/>
        </p:nvSpPr>
        <p:spPr>
          <a:xfrm>
            <a:off x="1161479" y="2066429"/>
            <a:ext cx="1034257" cy="1015663"/>
          </a:xfrm>
          <a:prstGeom prst="rect">
            <a:avLst/>
          </a:prstGeom>
          <a:noFill/>
        </p:spPr>
        <p:txBody>
          <a:bodyPr wrap="non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1" indent="0" algn="l" defTabSz="685800" rtl="0" eaLnBrk="1" fontAlgn="auto" latinLnBrk="0" hangingPunct="1">
              <a:lnSpc>
                <a:spcPct val="100000"/>
              </a:lnSpc>
              <a:spcBef>
                <a:spcPts val="0"/>
              </a:spcBef>
              <a:spcAft>
                <a:spcPts val="0"/>
              </a:spcAft>
              <a:buClrTx/>
              <a:buSzTx/>
              <a:buFontTx/>
              <a:buNone/>
              <a:defRPr/>
            </a:pPr>
            <a:r>
              <a:rPr kumimoji="0" lang="zh-CN" altLang="en-US" sz="3000" b="1" i="0" u="none" strike="noStrike" kern="1200" cap="none" spc="300" normalizeH="0" baseline="0" noProof="0" dirty="0">
                <a:ln>
                  <a:noFill/>
                </a:ln>
                <a:solidFill>
                  <a:srgbClr val="BD0000"/>
                </a:solidFill>
                <a:effectLst/>
                <a:uLnTx/>
                <a:uFillTx/>
                <a:latin typeface="楷体" panose="02010609060101010101" pitchFamily="49" charset="-122"/>
                <a:ea typeface="楷体" panose="02010609060101010101" pitchFamily="49" charset="-122"/>
              </a:rPr>
              <a:t>本节</a:t>
            </a:r>
            <a:endParaRPr kumimoji="0" lang="en-US" altLang="zh-CN" sz="3000" b="1" i="0" u="none" strike="noStrike" kern="1200" cap="none" spc="300" normalizeH="0" baseline="0" noProof="0" dirty="0">
              <a:ln>
                <a:noFill/>
              </a:ln>
              <a:solidFill>
                <a:srgbClr val="BD0000"/>
              </a:solidFill>
              <a:effectLst/>
              <a:uLnTx/>
              <a:uFillTx/>
              <a:latin typeface="楷体" panose="02010609060101010101" pitchFamily="49" charset="-122"/>
              <a:ea typeface="楷体" panose="02010609060101010101" pitchFamily="49" charset="-122"/>
            </a:endParaRPr>
          </a:p>
          <a:p>
            <a:pPr marL="0" marR="0" lvl="1" indent="0" algn="l" defTabSz="685800" rtl="0" eaLnBrk="1" fontAlgn="auto" latinLnBrk="0" hangingPunct="1">
              <a:lnSpc>
                <a:spcPct val="100000"/>
              </a:lnSpc>
              <a:spcBef>
                <a:spcPts val="0"/>
              </a:spcBef>
              <a:spcAft>
                <a:spcPts val="0"/>
              </a:spcAft>
              <a:buClrTx/>
              <a:buSzTx/>
              <a:buFontTx/>
              <a:buNone/>
              <a:defRPr/>
            </a:pPr>
            <a:r>
              <a:rPr kumimoji="0" lang="zh-CN" altLang="en-US" sz="3000" b="1" i="0" u="none" strike="noStrike" kern="1200" cap="none" spc="300" normalizeH="0" baseline="0" noProof="0" dirty="0">
                <a:ln>
                  <a:noFill/>
                </a:ln>
                <a:solidFill>
                  <a:srgbClr val="BD0000"/>
                </a:solidFill>
                <a:effectLst/>
                <a:uLnTx/>
                <a:uFillTx/>
                <a:latin typeface="楷体" panose="02010609060101010101" pitchFamily="49" charset="-122"/>
                <a:ea typeface="楷体" panose="02010609060101010101" pitchFamily="49" charset="-122"/>
              </a:rPr>
              <a:t>内容</a:t>
            </a:r>
            <a:endParaRPr kumimoji="0" lang="zh-CN" altLang="en-US" sz="3000" b="1" i="0" u="none" strike="noStrike" kern="1200" cap="none" spc="300" normalizeH="0" baseline="0" noProof="0" dirty="0">
              <a:ln>
                <a:noFill/>
              </a:ln>
              <a:solidFill>
                <a:srgbClr val="BD0000"/>
              </a:solidFill>
              <a:effectLst/>
              <a:uLnTx/>
              <a:uFillTx/>
              <a:latin typeface="楷体" panose="02010609060101010101" pitchFamily="49" charset="-122"/>
              <a:ea typeface="楷体" panose="02010609060101010101" pitchFamily="49" charset="-122"/>
            </a:endParaRPr>
          </a:p>
        </p:txBody>
      </p:sp>
      <p:grpSp>
        <p:nvGrpSpPr>
          <p:cNvPr id="6" name="组合 5"/>
          <p:cNvGrpSpPr/>
          <p:nvPr/>
        </p:nvGrpSpPr>
        <p:grpSpPr>
          <a:xfrm>
            <a:off x="3246312" y="998503"/>
            <a:ext cx="5310307" cy="543393"/>
            <a:chOff x="1670356" y="660939"/>
            <a:chExt cx="5946923" cy="662286"/>
          </a:xfrm>
        </p:grpSpPr>
        <p:grpSp>
          <p:nvGrpSpPr>
            <p:cNvPr id="7" name="组合 6"/>
            <p:cNvGrpSpPr/>
            <p:nvPr/>
          </p:nvGrpSpPr>
          <p:grpSpPr>
            <a:xfrm>
              <a:off x="2747818" y="660939"/>
              <a:ext cx="4869461" cy="662285"/>
              <a:chOff x="3152668" y="1220489"/>
              <a:chExt cx="4325789" cy="1055428"/>
            </a:xfrm>
          </p:grpSpPr>
          <p:sp>
            <p:nvSpPr>
              <p:cNvPr id="12" name="六边形 11"/>
              <p:cNvSpPr/>
              <p:nvPr/>
            </p:nvSpPr>
            <p:spPr>
              <a:xfrm>
                <a:off x="3152668" y="1220489"/>
                <a:ext cx="4325789" cy="1055428"/>
              </a:xfrm>
              <a:prstGeom prst="hexagon">
                <a:avLst/>
              </a:prstGeom>
              <a:gradFill flip="none" rotWithShape="1">
                <a:gsLst>
                  <a:gs pos="61000">
                    <a:srgbClr val="F6F6F6"/>
                  </a:gs>
                  <a:gs pos="30000">
                    <a:srgbClr val="E0E0E0"/>
                  </a:gs>
                  <a:gs pos="1000">
                    <a:srgbClr val="DEDEDE"/>
                  </a:gs>
                  <a:gs pos="100000">
                    <a:sysClr val="window" lastClr="FFFFFF"/>
                  </a:gs>
                </a:gsLst>
                <a:lin ang="13500000" scaled="1"/>
                <a:tileRect/>
              </a:gradFill>
              <a:ln w="19050" cap="flat" cmpd="sng" algn="ctr">
                <a:noFill/>
                <a:prstDash val="solid"/>
                <a:miter lim="800000"/>
              </a:ln>
              <a:effectLst>
                <a:outerShdw blurRad="622300" dist="317500" dir="2400000" algn="tl" rotWithShape="0">
                  <a:srgbClr val="696969">
                    <a:alpha val="40000"/>
                  </a:srgbClr>
                </a:outerShdw>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13" name="六边形 12"/>
              <p:cNvSpPr/>
              <p:nvPr/>
            </p:nvSpPr>
            <p:spPr>
              <a:xfrm>
                <a:off x="3152668" y="1220489"/>
                <a:ext cx="4325789" cy="1055428"/>
              </a:xfrm>
              <a:prstGeom prst="hexagon">
                <a:avLst/>
              </a:prstGeom>
              <a:gradFill>
                <a:gsLst>
                  <a:gs pos="64000">
                    <a:srgbClr val="F3F3F3"/>
                  </a:gs>
                  <a:gs pos="32000">
                    <a:srgbClr val="DEDEDE"/>
                  </a:gs>
                  <a:gs pos="0">
                    <a:srgbClr val="CBCBCB"/>
                  </a:gs>
                  <a:gs pos="100000">
                    <a:srgbClr val="F9F9F9"/>
                  </a:gs>
                </a:gsLst>
                <a:lin ang="2700000" scaled="1"/>
              </a:gradFill>
              <a:ln w="19050" cap="flat" cmpd="sng" algn="ctr">
                <a:noFill/>
                <a:prstDash val="solid"/>
                <a:miter lim="800000"/>
              </a:ln>
              <a:effectLst>
                <a:softEdge rad="38100"/>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14" name="TextBox 88"/>
              <p:cNvSpPr txBox="1"/>
              <p:nvPr/>
            </p:nvSpPr>
            <p:spPr>
              <a:xfrm>
                <a:off x="4159012" y="1448657"/>
                <a:ext cx="2600197" cy="716581"/>
              </a:xfrm>
              <a:prstGeom prst="rect">
                <a:avLst/>
              </a:prstGeom>
              <a:noFill/>
            </p:spPr>
            <p:txBody>
              <a:bodyPr wrap="square" lIns="0" tIns="0" rIns="0" bIns="0"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等价关系相关概念</a:t>
                </a:r>
                <a:endParaRPr kumimoji="0" lang="zh-CN" altLang="en-US"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endParaRPr>
              </a:p>
            </p:txBody>
          </p:sp>
        </p:grpSp>
        <p:grpSp>
          <p:nvGrpSpPr>
            <p:cNvPr id="8" name="组合 7"/>
            <p:cNvGrpSpPr/>
            <p:nvPr/>
          </p:nvGrpSpPr>
          <p:grpSpPr>
            <a:xfrm>
              <a:off x="1670356" y="660940"/>
              <a:ext cx="768251" cy="662285"/>
              <a:chOff x="1729502" y="1220490"/>
              <a:chExt cx="1224296" cy="1055428"/>
            </a:xfrm>
          </p:grpSpPr>
          <p:sp>
            <p:nvSpPr>
              <p:cNvPr id="9" name="六边形 8"/>
              <p:cNvSpPr/>
              <p:nvPr/>
            </p:nvSpPr>
            <p:spPr>
              <a:xfrm>
                <a:off x="1729502" y="1220490"/>
                <a:ext cx="1224296" cy="1055428"/>
              </a:xfrm>
              <a:prstGeom prst="hexagon">
                <a:avLst/>
              </a:prstGeom>
              <a:gradFill flip="none" rotWithShape="1">
                <a:gsLst>
                  <a:gs pos="61000">
                    <a:srgbClr val="F6F6F6"/>
                  </a:gs>
                  <a:gs pos="30000">
                    <a:srgbClr val="E0E0E0"/>
                  </a:gs>
                  <a:gs pos="1000">
                    <a:srgbClr val="DEDEDE"/>
                  </a:gs>
                  <a:gs pos="100000">
                    <a:sysClr val="window" lastClr="FFFFFF"/>
                  </a:gs>
                </a:gsLst>
                <a:lin ang="13500000" scaled="1"/>
                <a:tileRect/>
              </a:gradFill>
              <a:ln w="19050" cap="flat" cmpd="sng" algn="ctr">
                <a:noFill/>
                <a:prstDash val="solid"/>
                <a:miter lim="800000"/>
              </a:ln>
              <a:effectLst>
                <a:outerShdw blurRad="622300" dist="317500" dir="2400000" algn="tl" rotWithShape="0">
                  <a:srgbClr val="696969">
                    <a:alpha val="40000"/>
                  </a:srgbClr>
                </a:outerShdw>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10" name="六边形 9"/>
              <p:cNvSpPr/>
              <p:nvPr/>
            </p:nvSpPr>
            <p:spPr>
              <a:xfrm>
                <a:off x="1729502" y="1220490"/>
                <a:ext cx="1224296" cy="1055428"/>
              </a:xfrm>
              <a:prstGeom prst="hexagon">
                <a:avLst/>
              </a:prstGeom>
              <a:gradFill>
                <a:gsLst>
                  <a:gs pos="64000">
                    <a:srgbClr val="F3F3F3"/>
                  </a:gs>
                  <a:gs pos="32000">
                    <a:srgbClr val="DEDEDE"/>
                  </a:gs>
                  <a:gs pos="0">
                    <a:srgbClr val="CBCBCB"/>
                  </a:gs>
                  <a:gs pos="100000">
                    <a:srgbClr val="F9F9F9"/>
                  </a:gs>
                </a:gsLst>
                <a:lin ang="2700000" scaled="1"/>
              </a:gradFill>
              <a:ln w="19050" cap="flat" cmpd="sng" algn="ctr">
                <a:noFill/>
                <a:prstDash val="solid"/>
                <a:miter lim="800000"/>
              </a:ln>
              <a:effectLst>
                <a:softEdge rad="38100"/>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11" name="TextBox 88"/>
              <p:cNvSpPr txBox="1"/>
              <p:nvPr/>
            </p:nvSpPr>
            <p:spPr>
              <a:xfrm>
                <a:off x="2015376" y="1481210"/>
                <a:ext cx="886379" cy="716581"/>
              </a:xfrm>
              <a:prstGeom prst="rect">
                <a:avLst/>
              </a:prstGeom>
              <a:noFill/>
            </p:spPr>
            <p:txBody>
              <a:bodyPr wrap="square" lIns="0" tIns="0" rIns="0" bIns="0"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BD0000"/>
                    </a:solidFill>
                    <a:effectLst/>
                    <a:uLnTx/>
                    <a:uFillTx/>
                    <a:latin typeface="微软雅黑" panose="020B0503020204020204" pitchFamily="34" charset="-122"/>
                    <a:ea typeface="微软雅黑" panose="020B0503020204020204" pitchFamily="34" charset="-122"/>
                    <a:cs typeface="+mn-cs"/>
                  </a:rPr>
                  <a:t> 1</a:t>
                </a:r>
                <a:endParaRPr kumimoji="0" lang="en-US" altLang="zh-CN" sz="2400" b="1" i="0" u="none" strike="noStrike" kern="1200" cap="none" spc="0" normalizeH="0" baseline="0" noProof="0" dirty="0">
                  <a:ln>
                    <a:noFill/>
                  </a:ln>
                  <a:solidFill>
                    <a:srgbClr val="BD0000"/>
                  </a:solidFill>
                  <a:effectLst/>
                  <a:uLnTx/>
                  <a:uFillTx/>
                  <a:latin typeface="微软雅黑" panose="020B0503020204020204" pitchFamily="34" charset="-122"/>
                  <a:ea typeface="微软雅黑" panose="020B0503020204020204" pitchFamily="34" charset="-122"/>
                  <a:cs typeface="+mn-cs"/>
                </a:endParaRPr>
              </a:p>
            </p:txBody>
          </p:sp>
        </p:grpSp>
      </p:grpSp>
      <p:grpSp>
        <p:nvGrpSpPr>
          <p:cNvPr id="48" name="组合 47"/>
          <p:cNvGrpSpPr/>
          <p:nvPr/>
        </p:nvGrpSpPr>
        <p:grpSpPr>
          <a:xfrm>
            <a:off x="3246312" y="2279766"/>
            <a:ext cx="5300980" cy="554355"/>
            <a:chOff x="5213" y="3568"/>
            <a:chExt cx="8348" cy="873"/>
          </a:xfrm>
        </p:grpSpPr>
        <p:grpSp>
          <p:nvGrpSpPr>
            <p:cNvPr id="24" name="组合 23"/>
            <p:cNvGrpSpPr/>
            <p:nvPr/>
          </p:nvGrpSpPr>
          <p:grpSpPr>
            <a:xfrm>
              <a:off x="6713" y="3568"/>
              <a:ext cx="6848" cy="873"/>
              <a:chOff x="3152668" y="1198830"/>
              <a:chExt cx="4325789" cy="1077087"/>
            </a:xfrm>
          </p:grpSpPr>
          <p:sp>
            <p:nvSpPr>
              <p:cNvPr id="25" name="六边形 24"/>
              <p:cNvSpPr/>
              <p:nvPr/>
            </p:nvSpPr>
            <p:spPr>
              <a:xfrm>
                <a:off x="3152668" y="1220489"/>
                <a:ext cx="4325789" cy="1055428"/>
              </a:xfrm>
              <a:prstGeom prst="hexagon">
                <a:avLst/>
              </a:prstGeom>
              <a:gradFill flip="none" rotWithShape="1">
                <a:gsLst>
                  <a:gs pos="61000">
                    <a:srgbClr val="F6F6F6"/>
                  </a:gs>
                  <a:gs pos="30000">
                    <a:srgbClr val="E0E0E0"/>
                  </a:gs>
                  <a:gs pos="1000">
                    <a:srgbClr val="DEDEDE"/>
                  </a:gs>
                  <a:gs pos="100000">
                    <a:sysClr val="window" lastClr="FFFFFF"/>
                  </a:gs>
                </a:gsLst>
                <a:lin ang="13500000" scaled="1"/>
                <a:tileRect/>
              </a:gradFill>
              <a:ln w="19050" cap="flat" cmpd="sng" algn="ctr">
                <a:noFill/>
                <a:prstDash val="solid"/>
                <a:miter lim="800000"/>
              </a:ln>
              <a:effectLst>
                <a:outerShdw blurRad="622300" dist="317500" dir="2400000" algn="tl" rotWithShape="0">
                  <a:srgbClr val="696969">
                    <a:alpha val="40000"/>
                  </a:srgbClr>
                </a:outerShdw>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26" name="六边形 25"/>
              <p:cNvSpPr/>
              <p:nvPr/>
            </p:nvSpPr>
            <p:spPr>
              <a:xfrm>
                <a:off x="3152668" y="1198830"/>
                <a:ext cx="4325789" cy="1055428"/>
              </a:xfrm>
              <a:prstGeom prst="hexagon">
                <a:avLst/>
              </a:prstGeom>
              <a:gradFill>
                <a:gsLst>
                  <a:gs pos="64000">
                    <a:srgbClr val="F3F3F3"/>
                  </a:gs>
                  <a:gs pos="32000">
                    <a:srgbClr val="DEDEDE"/>
                  </a:gs>
                  <a:gs pos="0">
                    <a:srgbClr val="CBCBCB"/>
                  </a:gs>
                  <a:gs pos="100000">
                    <a:srgbClr val="F9F9F9"/>
                  </a:gs>
                </a:gsLst>
                <a:lin ang="2700000" scaled="1"/>
              </a:gradFill>
              <a:ln w="19050" cap="flat" cmpd="sng" algn="ctr">
                <a:noFill/>
                <a:prstDash val="solid"/>
                <a:miter lim="800000"/>
              </a:ln>
              <a:effectLst>
                <a:softEdge rad="38100"/>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27" name="TextBox 88"/>
              <p:cNvSpPr txBox="1"/>
              <p:nvPr/>
            </p:nvSpPr>
            <p:spPr>
              <a:xfrm>
                <a:off x="3531932" y="1388637"/>
                <a:ext cx="3710145" cy="716824"/>
              </a:xfrm>
              <a:prstGeom prst="rect">
                <a:avLst/>
              </a:prstGeom>
              <a:noFill/>
            </p:spPr>
            <p:txBody>
              <a:bodyPr wrap="square" lIns="0" tIns="0" rIns="0" bIns="0"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altLang="en-US"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等价关系的特点</a:t>
                </a:r>
                <a:endParaRPr kumimoji="0" lang="zh-CN" altLang="en-US"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endParaRPr>
              </a:p>
            </p:txBody>
          </p:sp>
        </p:grpSp>
        <p:grpSp>
          <p:nvGrpSpPr>
            <p:cNvPr id="28" name="组合 27"/>
            <p:cNvGrpSpPr/>
            <p:nvPr/>
          </p:nvGrpSpPr>
          <p:grpSpPr>
            <a:xfrm>
              <a:off x="5213" y="3585"/>
              <a:ext cx="1106" cy="856"/>
              <a:chOff x="1699731" y="1220490"/>
              <a:chExt cx="1254067" cy="1055754"/>
            </a:xfrm>
          </p:grpSpPr>
          <p:sp>
            <p:nvSpPr>
              <p:cNvPr id="29" name="六边形 28"/>
              <p:cNvSpPr/>
              <p:nvPr/>
            </p:nvSpPr>
            <p:spPr>
              <a:xfrm>
                <a:off x="1729502" y="1220490"/>
                <a:ext cx="1224296" cy="1055428"/>
              </a:xfrm>
              <a:prstGeom prst="hexagon">
                <a:avLst/>
              </a:prstGeom>
              <a:gradFill flip="none" rotWithShape="1">
                <a:gsLst>
                  <a:gs pos="61000">
                    <a:srgbClr val="F6F6F6"/>
                  </a:gs>
                  <a:gs pos="30000">
                    <a:srgbClr val="E0E0E0"/>
                  </a:gs>
                  <a:gs pos="1000">
                    <a:srgbClr val="DEDEDE"/>
                  </a:gs>
                  <a:gs pos="100000">
                    <a:sysClr val="window" lastClr="FFFFFF"/>
                  </a:gs>
                </a:gsLst>
                <a:lin ang="13500000" scaled="1"/>
                <a:tileRect/>
              </a:gradFill>
              <a:ln w="19050" cap="flat" cmpd="sng" algn="ctr">
                <a:noFill/>
                <a:prstDash val="solid"/>
                <a:miter lim="800000"/>
              </a:ln>
              <a:effectLst>
                <a:outerShdw blurRad="622300" dist="317500" dir="2400000" algn="tl" rotWithShape="0">
                  <a:srgbClr val="696969">
                    <a:alpha val="40000"/>
                  </a:srgbClr>
                </a:outerShdw>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30" name="六边形 29"/>
              <p:cNvSpPr/>
              <p:nvPr/>
            </p:nvSpPr>
            <p:spPr>
              <a:xfrm>
                <a:off x="1699731" y="1220490"/>
                <a:ext cx="1223920" cy="1055754"/>
              </a:xfrm>
              <a:prstGeom prst="hexagon">
                <a:avLst/>
              </a:prstGeom>
              <a:gradFill>
                <a:gsLst>
                  <a:gs pos="64000">
                    <a:srgbClr val="F3F3F3"/>
                  </a:gs>
                  <a:gs pos="32000">
                    <a:srgbClr val="DEDEDE"/>
                  </a:gs>
                  <a:gs pos="0">
                    <a:srgbClr val="CBCBCB"/>
                  </a:gs>
                  <a:gs pos="100000">
                    <a:srgbClr val="F9F9F9"/>
                  </a:gs>
                </a:gsLst>
                <a:lin ang="2700000" scaled="1"/>
              </a:gradFill>
              <a:ln w="19050" cap="flat" cmpd="sng" algn="ctr">
                <a:noFill/>
                <a:prstDash val="solid"/>
                <a:miter lim="800000"/>
              </a:ln>
              <a:effectLst>
                <a:softEdge rad="38100"/>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BD0000"/>
                    </a:solidFill>
                    <a:effectLst/>
                    <a:uLnTx/>
                    <a:uFillTx/>
                    <a:latin typeface="Arial" panose="020B0604020202020204"/>
                    <a:ea typeface="微软雅黑" panose="020B0503020204020204" pitchFamily="34" charset="-122"/>
                    <a:cs typeface="+mn-cs"/>
                  </a:rPr>
                  <a:t>2</a:t>
                </a:r>
                <a:endParaRPr kumimoji="0" lang="en-US" altLang="zh-CN" sz="2400" b="1" i="0" u="none" strike="noStrike" kern="1200" cap="none" spc="0" normalizeH="0" baseline="0" noProof="0" dirty="0">
                  <a:ln>
                    <a:noFill/>
                  </a:ln>
                  <a:solidFill>
                    <a:srgbClr val="BD0000"/>
                  </a:solidFill>
                  <a:effectLst/>
                  <a:uLnTx/>
                  <a:uFillTx/>
                  <a:latin typeface="Arial" panose="020B0604020202020204"/>
                  <a:ea typeface="微软雅黑" panose="020B0503020204020204" pitchFamily="34" charset="-122"/>
                  <a:cs typeface="+mn-cs"/>
                </a:endParaRPr>
              </a:p>
            </p:txBody>
          </p:sp>
        </p:grpSp>
      </p:grpSp>
      <p:grpSp>
        <p:nvGrpSpPr>
          <p:cNvPr id="49" name="组合 48"/>
          <p:cNvGrpSpPr/>
          <p:nvPr/>
        </p:nvGrpSpPr>
        <p:grpSpPr>
          <a:xfrm>
            <a:off x="3246312" y="3571991"/>
            <a:ext cx="5310307" cy="542925"/>
            <a:chOff x="1670356" y="660939"/>
            <a:chExt cx="5946923" cy="662286"/>
          </a:xfrm>
        </p:grpSpPr>
        <p:grpSp>
          <p:nvGrpSpPr>
            <p:cNvPr id="50" name="组合 49"/>
            <p:cNvGrpSpPr/>
            <p:nvPr/>
          </p:nvGrpSpPr>
          <p:grpSpPr>
            <a:xfrm>
              <a:off x="2747818" y="660939"/>
              <a:ext cx="4869461" cy="662285"/>
              <a:chOff x="3152668" y="1220489"/>
              <a:chExt cx="4325789" cy="1055428"/>
            </a:xfrm>
          </p:grpSpPr>
          <p:sp>
            <p:nvSpPr>
              <p:cNvPr id="51" name="六边形 50"/>
              <p:cNvSpPr/>
              <p:nvPr/>
            </p:nvSpPr>
            <p:spPr>
              <a:xfrm>
                <a:off x="3152668" y="1220489"/>
                <a:ext cx="4325789" cy="1055428"/>
              </a:xfrm>
              <a:prstGeom prst="hexagon">
                <a:avLst/>
              </a:prstGeom>
              <a:gradFill flip="none" rotWithShape="1">
                <a:gsLst>
                  <a:gs pos="61000">
                    <a:srgbClr val="F6F6F6"/>
                  </a:gs>
                  <a:gs pos="30000">
                    <a:srgbClr val="E0E0E0"/>
                  </a:gs>
                  <a:gs pos="1000">
                    <a:srgbClr val="DEDEDE"/>
                  </a:gs>
                  <a:gs pos="100000">
                    <a:sysClr val="window" lastClr="FFFFFF"/>
                  </a:gs>
                </a:gsLst>
                <a:lin ang="13500000" scaled="1"/>
                <a:tileRect/>
              </a:gradFill>
              <a:ln w="19050" cap="flat" cmpd="sng" algn="ctr">
                <a:noFill/>
                <a:prstDash val="solid"/>
                <a:miter lim="800000"/>
              </a:ln>
              <a:effectLst>
                <a:outerShdw blurRad="622300" dist="317500" dir="2400000" algn="tl" rotWithShape="0">
                  <a:srgbClr val="696969">
                    <a:alpha val="40000"/>
                  </a:srgbClr>
                </a:outerShdw>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52" name="六边形 51"/>
              <p:cNvSpPr/>
              <p:nvPr/>
            </p:nvSpPr>
            <p:spPr>
              <a:xfrm>
                <a:off x="3152668" y="1220489"/>
                <a:ext cx="4325789" cy="1055428"/>
              </a:xfrm>
              <a:prstGeom prst="hexagon">
                <a:avLst/>
              </a:prstGeom>
              <a:gradFill>
                <a:gsLst>
                  <a:gs pos="64000">
                    <a:srgbClr val="F3F3F3"/>
                  </a:gs>
                  <a:gs pos="32000">
                    <a:srgbClr val="DEDEDE"/>
                  </a:gs>
                  <a:gs pos="0">
                    <a:srgbClr val="CBCBCB"/>
                  </a:gs>
                  <a:gs pos="100000">
                    <a:srgbClr val="F9F9F9"/>
                  </a:gs>
                </a:gsLst>
                <a:lin ang="2700000" scaled="1"/>
              </a:gradFill>
              <a:ln w="19050" cap="flat" cmpd="sng" algn="ctr">
                <a:noFill/>
                <a:prstDash val="solid"/>
                <a:miter lim="800000"/>
              </a:ln>
              <a:effectLst>
                <a:softEdge rad="38100"/>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53" name="TextBox 88"/>
              <p:cNvSpPr txBox="1"/>
              <p:nvPr/>
            </p:nvSpPr>
            <p:spPr>
              <a:xfrm>
                <a:off x="3677476" y="1436899"/>
                <a:ext cx="3416391" cy="717198"/>
              </a:xfrm>
              <a:prstGeom prst="rect">
                <a:avLst/>
              </a:prstGeom>
              <a:noFill/>
            </p:spPr>
            <p:txBody>
              <a:bodyPr wrap="square" lIns="0" tIns="0" rIns="0" bIns="0"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r>
                  <a:rPr kumimoji="0" 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实</a:t>
                </a:r>
                <a:r>
                  <a:rPr kumimoji="0" lang="en-US" alt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  </a:t>
                </a:r>
                <a:r>
                  <a:rPr kumimoji="0" 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际</a:t>
                </a:r>
                <a:r>
                  <a:rPr kumimoji="0" lang="en-US" alt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  </a:t>
                </a:r>
                <a:r>
                  <a:rPr kumimoji="0" 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应</a:t>
                </a:r>
                <a:r>
                  <a:rPr kumimoji="0" lang="en-US" alt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  </a:t>
                </a:r>
                <a:r>
                  <a:rPr kumimoji="0" 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rPr>
                  <a:t>用</a:t>
                </a:r>
                <a:endParaRPr kumimoji="0" lang="zh-CN" sz="2400" b="1" i="0" u="none" strike="noStrike" kern="1200" cap="none" spc="0" normalizeH="0" baseline="0" noProof="0" dirty="0" smtClean="0">
                  <a:ln>
                    <a:noFill/>
                  </a:ln>
                  <a:solidFill>
                    <a:srgbClr val="BD0000"/>
                  </a:solidFill>
                  <a:effectLst/>
                  <a:uLnTx/>
                  <a:uFillTx/>
                  <a:latin typeface="楷体" panose="02010609060101010101" pitchFamily="49" charset="-122"/>
                  <a:ea typeface="楷体" panose="02010609060101010101" pitchFamily="49" charset="-122"/>
                </a:endParaRPr>
              </a:p>
            </p:txBody>
          </p:sp>
        </p:grpSp>
        <p:grpSp>
          <p:nvGrpSpPr>
            <p:cNvPr id="54" name="组合 53"/>
            <p:cNvGrpSpPr/>
            <p:nvPr/>
          </p:nvGrpSpPr>
          <p:grpSpPr>
            <a:xfrm>
              <a:off x="1670356" y="660940"/>
              <a:ext cx="768251" cy="662285"/>
              <a:chOff x="1729502" y="1220490"/>
              <a:chExt cx="1224296" cy="1055428"/>
            </a:xfrm>
          </p:grpSpPr>
          <p:sp>
            <p:nvSpPr>
              <p:cNvPr id="55" name="六边形 54"/>
              <p:cNvSpPr/>
              <p:nvPr/>
            </p:nvSpPr>
            <p:spPr>
              <a:xfrm>
                <a:off x="1729502" y="1220490"/>
                <a:ext cx="1224296" cy="1055428"/>
              </a:xfrm>
              <a:prstGeom prst="hexagon">
                <a:avLst/>
              </a:prstGeom>
              <a:gradFill flip="none" rotWithShape="1">
                <a:gsLst>
                  <a:gs pos="61000">
                    <a:srgbClr val="F6F6F6"/>
                  </a:gs>
                  <a:gs pos="30000">
                    <a:srgbClr val="E0E0E0"/>
                  </a:gs>
                  <a:gs pos="1000">
                    <a:srgbClr val="DEDEDE"/>
                  </a:gs>
                  <a:gs pos="100000">
                    <a:sysClr val="window" lastClr="FFFFFF"/>
                  </a:gs>
                </a:gsLst>
                <a:lin ang="13500000" scaled="1"/>
                <a:tileRect/>
              </a:gradFill>
              <a:ln w="19050" cap="flat" cmpd="sng" algn="ctr">
                <a:noFill/>
                <a:prstDash val="solid"/>
                <a:miter lim="800000"/>
              </a:ln>
              <a:effectLst>
                <a:outerShdw blurRad="622300" dist="317500" dir="2400000" algn="tl" rotWithShape="0">
                  <a:srgbClr val="696969">
                    <a:alpha val="40000"/>
                  </a:srgbClr>
                </a:outerShdw>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56" name="六边形 55"/>
              <p:cNvSpPr/>
              <p:nvPr/>
            </p:nvSpPr>
            <p:spPr>
              <a:xfrm>
                <a:off x="1729502" y="1220490"/>
                <a:ext cx="1224296" cy="1055428"/>
              </a:xfrm>
              <a:prstGeom prst="hexagon">
                <a:avLst/>
              </a:prstGeom>
              <a:gradFill>
                <a:gsLst>
                  <a:gs pos="64000">
                    <a:srgbClr val="F3F3F3"/>
                  </a:gs>
                  <a:gs pos="32000">
                    <a:srgbClr val="DEDEDE"/>
                  </a:gs>
                  <a:gs pos="0">
                    <a:srgbClr val="CBCBCB"/>
                  </a:gs>
                  <a:gs pos="100000">
                    <a:srgbClr val="F9F9F9"/>
                  </a:gs>
                </a:gsLst>
                <a:lin ang="2700000" scaled="1"/>
              </a:gradFill>
              <a:ln w="19050" cap="flat" cmpd="sng" algn="ctr">
                <a:noFill/>
                <a:prstDash val="solid"/>
                <a:miter lim="800000"/>
              </a:ln>
              <a:effectLst>
                <a:softEdge rad="38100"/>
              </a:effectLst>
            </p:spPr>
            <p:txBody>
              <a:bodyPr lIns="68580" tIns="34290" rIns="68580" bIns="34290"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400" b="0" i="0" u="none" strike="noStrike" kern="1200" cap="none" spc="0" normalizeH="0" baseline="0" noProof="0">
                  <a:ln>
                    <a:noFill/>
                  </a:ln>
                  <a:solidFill>
                    <a:srgbClr val="BD0000"/>
                  </a:solidFill>
                  <a:effectLst/>
                  <a:uLnTx/>
                  <a:uFillTx/>
                  <a:latin typeface="Arial" panose="020B0604020202020204"/>
                  <a:ea typeface="微软雅黑" panose="020B0503020204020204" pitchFamily="34" charset="-122"/>
                  <a:cs typeface="+mn-cs"/>
                </a:endParaRPr>
              </a:p>
            </p:txBody>
          </p:sp>
          <p:sp>
            <p:nvSpPr>
              <p:cNvPr id="57" name="TextBox 88"/>
              <p:cNvSpPr txBox="1"/>
              <p:nvPr/>
            </p:nvSpPr>
            <p:spPr>
              <a:xfrm>
                <a:off x="1991577" y="1428130"/>
                <a:ext cx="886379" cy="717198"/>
              </a:xfrm>
              <a:prstGeom prst="rect">
                <a:avLst/>
              </a:prstGeom>
              <a:noFill/>
            </p:spPr>
            <p:txBody>
              <a:bodyPr wrap="square" lIns="0" tIns="0" rIns="0" bIns="0"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400" b="1" i="0" u="none" strike="noStrike" kern="1200" cap="none" spc="0" normalizeH="0" baseline="0" noProof="0" dirty="0">
                    <a:ln>
                      <a:noFill/>
                    </a:ln>
                    <a:solidFill>
                      <a:srgbClr val="BD0000"/>
                    </a:solidFill>
                    <a:effectLst/>
                    <a:uLnTx/>
                    <a:uFillTx/>
                    <a:latin typeface="微软雅黑" panose="020B0503020204020204" pitchFamily="34" charset="-122"/>
                    <a:ea typeface="微软雅黑" panose="020B0503020204020204" pitchFamily="34" charset="-122"/>
                    <a:cs typeface="+mn-cs"/>
                  </a:rPr>
                  <a:t> 3</a:t>
                </a:r>
                <a:endParaRPr kumimoji="0" lang="en-US" altLang="zh-CN" sz="2400" b="1" i="0" u="none" strike="noStrike" kern="1200" cap="none" spc="0" normalizeH="0" baseline="0" noProof="0" dirty="0">
                  <a:ln>
                    <a:noFill/>
                  </a:ln>
                  <a:solidFill>
                    <a:srgbClr val="BD0000"/>
                  </a:solidFill>
                  <a:effectLst/>
                  <a:uLnTx/>
                  <a:uFillTx/>
                  <a:latin typeface="微软雅黑" panose="020B0503020204020204" pitchFamily="34" charset="-122"/>
                  <a:ea typeface="微软雅黑" panose="020B0503020204020204" pitchFamily="34" charset="-122"/>
                  <a:cs typeface="+mn-cs"/>
                </a:endParaRPr>
              </a:p>
            </p:txBody>
          </p:sp>
        </p:grpSp>
      </p:grpSp>
    </p:spTree>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6"/>
          <p:cNvSpPr txBox="1"/>
          <p:nvPr/>
        </p:nvSpPr>
        <p:spPr>
          <a:xfrm>
            <a:off x="4181475" y="147955"/>
            <a:ext cx="3415030"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等价关系的概念</a:t>
            </a:r>
            <a:endParaRPr kumimoji="0" lang="zh-CN" altLang="en-US" sz="36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4"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6" name="Rectangle 16"/>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62" name="内容占位符 2"/>
          <p:cNvSpPr txBox="1"/>
          <p:nvPr/>
        </p:nvSpPr>
        <p:spPr>
          <a:xfrm>
            <a:off x="2398395" y="1194435"/>
            <a:ext cx="6398260" cy="1837055"/>
          </a:xfrm>
          <a:prstGeom prst="rect">
            <a:avLst/>
          </a:prstGeom>
        </p:spPr>
        <p:txBody>
          <a:bodyPr>
            <a:normAutofit fontScale="40000"/>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R="0" lvl="0" indent="0" algn="l" defTabSz="685800" rtl="0" fontAlgn="auto">
              <a:lnSpc>
                <a:spcPct val="150000"/>
              </a:lnSpc>
              <a:spcBef>
                <a:spcPts val="0"/>
              </a:spcBef>
              <a:spcAft>
                <a:spcPts val="0"/>
              </a:spcAft>
              <a:buClrTx/>
              <a:buSzTx/>
              <a:buFont typeface="Arial" panose="020B0604020202020204" pitchFamily="34" charset="0"/>
              <a:buNone/>
              <a:defRPr/>
            </a:pPr>
            <a:r>
              <a:rPr kumimoji="0" lang="en-US" altLang="zh-CN" sz="24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设</a:t>
            </a:r>
            <a:r>
              <a:rPr lang="en-US" altLang="zh-CN" sz="4665"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为</a:t>
            </a:r>
            <a:r>
              <a:rPr kumimoji="0" lang="zh-CN" altLang="en-US" sz="4665" i="0" u="none" strike="noStrike" kern="1200" cap="none" spc="0" normalizeH="0" baseline="0" noProof="0" dirty="0">
                <a:ln>
                  <a:noFill/>
                </a:ln>
                <a:solidFill>
                  <a:srgbClr val="9E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非空</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集合</a:t>
            </a:r>
            <a:r>
              <a:rPr kumimoji="0" lang="en-US" altLang="zh-CN" sz="4665"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上的关系，如果</a:t>
            </a:r>
            <a:r>
              <a:rPr lang="en-US" altLang="zh-CN" sz="4665"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是</a:t>
            </a:r>
            <a:r>
              <a:rPr kumimoji="0" lang="zh-CN" altLang="en-US" sz="4665" i="0" u="none" strike="noStrike" kern="1200" cap="none" spc="0" normalizeH="0" baseline="0" noProof="0" dirty="0">
                <a:ln>
                  <a:noFill/>
                </a:ln>
                <a:solidFill>
                  <a:srgbClr val="9E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自反的</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4665" i="0" u="none" strike="noStrike" kern="1200" cap="none" spc="0" normalizeH="0" baseline="0" noProof="0" dirty="0">
                <a:ln>
                  <a:noFill/>
                </a:ln>
                <a:solidFill>
                  <a:srgbClr val="9E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对称的</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和</a:t>
            </a:r>
            <a:r>
              <a:rPr kumimoji="0" lang="zh-CN" altLang="en-US" sz="4665" i="0" u="none" strike="noStrike" kern="1200" cap="none" spc="0" normalizeH="0" baseline="0" noProof="0" dirty="0">
                <a:ln>
                  <a:noFill/>
                </a:ln>
                <a:solidFill>
                  <a:srgbClr val="9E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传递的</a:t>
            </a:r>
            <a:r>
              <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则称</a:t>
            </a:r>
            <a:r>
              <a:rPr lang="en-US" altLang="zh-CN" sz="4665"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为</a:t>
            </a:r>
            <a:r>
              <a:rPr lang="en-US" altLang="zh-CN" sz="4665"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上的</a:t>
            </a:r>
            <a:r>
              <a:rPr kumimoji="0" lang="zh-CN" altLang="en-US" sz="4665" b="1" i="0" u="none" strike="noStrike" kern="1200" cap="none" spc="0" normalizeH="0" baseline="0" noProof="0" dirty="0">
                <a:ln>
                  <a:noFill/>
                </a:ln>
                <a:solidFill>
                  <a:srgbClr val="C0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等价关系</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R="0" lvl="0" indent="0" algn="l" defTabSz="685800" rtl="0" fontAlgn="auto">
              <a:lnSpc>
                <a:spcPct val="150000"/>
              </a:lnSpc>
              <a:spcBef>
                <a:spcPts val="0"/>
              </a:spcBef>
              <a:spcAft>
                <a:spcPts val="0"/>
              </a:spcAft>
              <a:buClrTx/>
              <a:buSzTx/>
              <a:buFont typeface="Arial" panose="020B0604020202020204" pitchFamily="34" charset="0"/>
              <a:buNone/>
              <a:defRPr/>
            </a:pP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设</a:t>
            </a:r>
            <a:r>
              <a:rPr lang="en-US" altLang="zh-CN" sz="4665"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是一个等价关系，若</a:t>
            </a:r>
            <a:r>
              <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&lt;</a:t>
            </a:r>
            <a:r>
              <a:rPr kumimoji="0" lang="en-US" altLang="zh-CN" sz="4665"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x</a:t>
            </a:r>
            <a:r>
              <a:rPr kumimoji="0" lang="en-US" altLang="zh-CN" sz="4665" i="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4665"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y</a:t>
            </a:r>
            <a:r>
              <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&gt;∈</a:t>
            </a:r>
            <a:r>
              <a:rPr kumimoji="0" lang="en-US" altLang="zh-CN" sz="4665"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R</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称</a:t>
            </a:r>
            <a:r>
              <a:rPr kumimoji="0" lang="en-US" altLang="zh-CN" sz="4665"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x</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等价于</a:t>
            </a:r>
            <a:r>
              <a:rPr kumimoji="0" lang="en-US" altLang="zh-CN" sz="4665"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y</a:t>
            </a:r>
            <a:r>
              <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R="0" lvl="0" indent="0" algn="l" defTabSz="685800" rtl="0" fontAlgn="auto">
              <a:lnSpc>
                <a:spcPct val="150000"/>
              </a:lnSpc>
              <a:spcBef>
                <a:spcPts val="0"/>
              </a:spcBef>
              <a:spcAft>
                <a:spcPts val="0"/>
              </a:spcAft>
              <a:buClrTx/>
              <a:buSzTx/>
              <a:buFont typeface="Arial" panose="020B0604020202020204" pitchFamily="34" charset="0"/>
              <a:buNone/>
              <a:defRPr/>
            </a:pP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记作</a:t>
            </a:r>
            <a:r>
              <a:rPr lang="zh-CN" altLang="en-US" sz="4665" dirty="0">
                <a:solidFill>
                  <a:srgbClr val="080808"/>
                </a:solidFill>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4665" i="1" u="none" strike="noStrike" kern="1200" cap="none" spc="0" normalizeH="0" baseline="0" noProof="0" dirty="0">
                <a:ln>
                  <a:noFill/>
                </a:ln>
                <a:solidFill>
                  <a:srgbClr val="BD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x</a:t>
            </a:r>
            <a:r>
              <a:rPr kumimoji="0" lang="zh-CN" altLang="en-US" sz="4665" i="0" u="none" strike="noStrike" kern="1200" cap="none" spc="0" normalizeH="0" baseline="0" noProof="0" dirty="0">
                <a:ln>
                  <a:noFill/>
                </a:ln>
                <a:solidFill>
                  <a:srgbClr val="BD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4665" i="1" u="none" strike="noStrike" kern="1200" cap="none" spc="0" normalizeH="0" baseline="0" noProof="0" dirty="0">
                <a:ln>
                  <a:noFill/>
                </a:ln>
                <a:solidFill>
                  <a:srgbClr val="BD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y</a:t>
            </a:r>
            <a:r>
              <a:rPr kumimoji="0" lang="zh-CN" altLang="en-US"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4665"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sp>
        <p:nvSpPr>
          <p:cNvPr id="2" name="等腰三角形 1"/>
          <p:cNvSpPr/>
          <p:nvPr/>
        </p:nvSpPr>
        <p:spPr>
          <a:xfrm rot="16200000" flipV="1">
            <a:off x="1839595" y="153670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19" name="title_1_green"/>
          <p:cNvSpPr/>
          <p:nvPr/>
        </p:nvSpPr>
        <p:spPr>
          <a:xfrm>
            <a:off x="16510" y="339979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endParaRPr>
          </a:p>
        </p:txBody>
      </p:sp>
      <p:sp>
        <p:nvSpPr>
          <p:cNvPr id="21" name="title_3"/>
          <p:cNvSpPr/>
          <p:nvPr/>
        </p:nvSpPr>
        <p:spPr>
          <a:xfrm>
            <a:off x="16510" y="237363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69000">
                <a:srgbClr val="F2F2F2">
                  <a:alpha val="100000"/>
                </a:srgbClr>
              </a:gs>
              <a:gs pos="81000">
                <a:srgbClr val="F2F2F2">
                  <a:alpha val="100000"/>
                </a:srgb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latin typeface="楷体" panose="02010609060101010101" pitchFamily="49" charset="-122"/>
                <a:ea typeface="楷体" panose="02010609060101010101" pitchFamily="49" charset="-122"/>
              </a:rPr>
              <a:t>等价关系的特点</a:t>
            </a:r>
            <a:endParaRPr lang="zh-CN" altLang="en-US" b="1" kern="0" dirty="0">
              <a:latin typeface="楷体" panose="02010609060101010101" pitchFamily="49" charset="-122"/>
              <a:ea typeface="楷体" panose="02010609060101010101" pitchFamily="49" charset="-122"/>
            </a:endParaRPr>
          </a:p>
        </p:txBody>
      </p:sp>
      <p:sp>
        <p:nvSpPr>
          <p:cNvPr id="8" name="title_1_green"/>
          <p:cNvSpPr/>
          <p:nvPr/>
        </p:nvSpPr>
        <p:spPr>
          <a:xfrm>
            <a:off x="16510" y="1347470"/>
            <a:ext cx="1887220" cy="492125"/>
          </a:xfrm>
          <a:prstGeom prst="rect">
            <a:avLst/>
          </a:prstGeom>
          <a:gradFill flip="none" rotWithShape="1">
            <a:gsLst>
              <a:gs pos="100000">
                <a:srgbClr val="630808"/>
              </a:gs>
              <a:gs pos="0">
                <a:srgbClr val="630808"/>
              </a:gs>
              <a:gs pos="7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sym typeface="+mn-ea"/>
            </a:endParaRPr>
          </a:p>
        </p:txBody>
      </p:sp>
      <p:cxnSp>
        <p:nvCxnSpPr>
          <p:cNvPr id="5" name="直接连接符 4"/>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
        <p:nvSpPr>
          <p:cNvPr id="9" name="文本框 8"/>
          <p:cNvSpPr txBox="1"/>
          <p:nvPr/>
        </p:nvSpPr>
        <p:spPr>
          <a:xfrm>
            <a:off x="3850005" y="3364230"/>
            <a:ext cx="1333500" cy="398780"/>
          </a:xfrm>
          <a:prstGeom prst="rect">
            <a:avLst/>
          </a:prstGeom>
          <a:noFill/>
        </p:spPr>
        <p:txBody>
          <a:bodyPr wrap="square" rtlCol="0">
            <a:spAutoFit/>
          </a:bodyPr>
          <a:p>
            <a:r>
              <a:rPr lang="zh-CN" altLang="en-US" sz="2000" b="1">
                <a:solidFill>
                  <a:srgbClr val="C00000"/>
                </a:solidFill>
                <a:latin typeface="楷体" panose="02010609060101010101" pitchFamily="49" charset="-122"/>
                <a:ea typeface="楷体" panose="02010609060101010101" pitchFamily="49" charset="-122"/>
              </a:rPr>
              <a:t>自反</a:t>
            </a:r>
            <a:endParaRPr lang="zh-CN" altLang="en-US" sz="2000" b="1">
              <a:solidFill>
                <a:srgbClr val="C00000"/>
              </a:solidFill>
              <a:latin typeface="楷体" panose="02010609060101010101" pitchFamily="49" charset="-122"/>
              <a:ea typeface="楷体" panose="02010609060101010101" pitchFamily="49" charset="-122"/>
            </a:endParaRPr>
          </a:p>
        </p:txBody>
      </p:sp>
      <p:sp>
        <p:nvSpPr>
          <p:cNvPr id="12" name="文本框 11"/>
          <p:cNvSpPr txBox="1"/>
          <p:nvPr/>
        </p:nvSpPr>
        <p:spPr>
          <a:xfrm>
            <a:off x="5001895" y="3364230"/>
            <a:ext cx="1333500" cy="398780"/>
          </a:xfrm>
          <a:prstGeom prst="rect">
            <a:avLst/>
          </a:prstGeom>
          <a:noFill/>
        </p:spPr>
        <p:txBody>
          <a:bodyPr wrap="square" rtlCol="0">
            <a:spAutoFit/>
          </a:bodyPr>
          <a:p>
            <a:r>
              <a:rPr lang="zh-CN" altLang="en-US" sz="2000" b="1">
                <a:solidFill>
                  <a:srgbClr val="DA06E2"/>
                </a:solidFill>
                <a:latin typeface="楷体" panose="02010609060101010101" pitchFamily="49" charset="-122"/>
                <a:ea typeface="楷体" panose="02010609060101010101" pitchFamily="49" charset="-122"/>
              </a:rPr>
              <a:t>对称</a:t>
            </a:r>
            <a:endParaRPr lang="zh-CN" altLang="en-US" sz="2000" b="1">
              <a:solidFill>
                <a:srgbClr val="DA06E2"/>
              </a:solidFill>
              <a:latin typeface="楷体" panose="02010609060101010101" pitchFamily="49" charset="-122"/>
              <a:ea typeface="楷体" panose="02010609060101010101" pitchFamily="49" charset="-122"/>
            </a:endParaRPr>
          </a:p>
        </p:txBody>
      </p:sp>
      <p:sp>
        <p:nvSpPr>
          <p:cNvPr id="13" name="文本框 12"/>
          <p:cNvSpPr txBox="1"/>
          <p:nvPr/>
        </p:nvSpPr>
        <p:spPr>
          <a:xfrm>
            <a:off x="6191885" y="3364230"/>
            <a:ext cx="1333500" cy="398780"/>
          </a:xfrm>
          <a:prstGeom prst="rect">
            <a:avLst/>
          </a:prstGeom>
          <a:noFill/>
        </p:spPr>
        <p:txBody>
          <a:bodyPr wrap="square" rtlCol="0">
            <a:spAutoFit/>
          </a:bodyPr>
          <a:p>
            <a:r>
              <a:rPr lang="zh-CN" altLang="en-US" sz="2000" b="1">
                <a:solidFill>
                  <a:srgbClr val="0000FF"/>
                </a:solidFill>
                <a:latin typeface="楷体" panose="02010609060101010101" pitchFamily="49" charset="-122"/>
                <a:ea typeface="楷体" panose="02010609060101010101" pitchFamily="49" charset="-122"/>
              </a:rPr>
              <a:t>传递</a:t>
            </a:r>
            <a:endParaRPr lang="zh-CN" altLang="en-US" sz="2000" b="1">
              <a:solidFill>
                <a:srgbClr val="0000FF"/>
              </a:solidFill>
              <a:latin typeface="楷体" panose="02010609060101010101" pitchFamily="49" charset="-122"/>
              <a:ea typeface="楷体" panose="02010609060101010101" pitchFamily="49" charset="-122"/>
            </a:endParaRPr>
          </a:p>
        </p:txBody>
      </p: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1" presetClass="entr" presetSubtype="0" fill="hold" grpId="0" nodeType="clickEffect">
                                  <p:stCondLst>
                                    <p:cond delay="0"/>
                                  </p:stCondLst>
                                  <p:iterate type="lt">
                                    <p:tmPct val="10000"/>
                                  </p:iterate>
                                  <p:childTnLst>
                                    <p:set>
                                      <p:cBhvr>
                                        <p:cTn id="10" dur="1" fill="hold">
                                          <p:stCondLst>
                                            <p:cond delay="0"/>
                                          </p:stCondLst>
                                        </p:cTn>
                                        <p:tgtEl>
                                          <p:spTgt spid="9"/>
                                        </p:tgtEl>
                                        <p:attrNameLst>
                                          <p:attrName>style.visibility</p:attrName>
                                        </p:attrNameLst>
                                      </p:cBhvr>
                                      <p:to>
                                        <p:strVal val="visible"/>
                                      </p:to>
                                    </p:set>
                                    <p:anim calcmode="lin" valueType="num">
                                      <p:cBhvr>
                                        <p:cTn id="11" dur="500" fill="hold"/>
                                        <p:tgtEl>
                                          <p:spTgt spid="9"/>
                                        </p:tgtEl>
                                        <p:attrNameLst>
                                          <p:attrName>ppt_x</p:attrName>
                                        </p:attrNameLst>
                                      </p:cBhvr>
                                      <p:tavLst>
                                        <p:tav tm="0">
                                          <p:val>
                                            <p:strVal val="#ppt_x"/>
                                          </p:val>
                                        </p:tav>
                                        <p:tav tm="50000">
                                          <p:val>
                                            <p:strVal val="#ppt_x+.1"/>
                                          </p:val>
                                        </p:tav>
                                        <p:tav tm="100000">
                                          <p:val>
                                            <p:strVal val="#ppt_x"/>
                                          </p:val>
                                        </p:tav>
                                      </p:tavLst>
                                    </p:anim>
                                    <p:anim calcmode="lin" valueType="num">
                                      <p:cBhvr>
                                        <p:cTn id="12" dur="500" fill="hold"/>
                                        <p:tgtEl>
                                          <p:spTgt spid="9"/>
                                        </p:tgtEl>
                                        <p:attrNameLst>
                                          <p:attrName>ppt_y</p:attrName>
                                        </p:attrNameLst>
                                      </p:cBhvr>
                                      <p:tavLst>
                                        <p:tav tm="0">
                                          <p:val>
                                            <p:strVal val="#ppt_y"/>
                                          </p:val>
                                        </p:tav>
                                        <p:tav tm="100000">
                                          <p:val>
                                            <p:strVal val="#ppt_y"/>
                                          </p:val>
                                        </p:tav>
                                      </p:tavLst>
                                    </p:anim>
                                    <p:anim calcmode="lin" valueType="num">
                                      <p:cBhvr>
                                        <p:cTn id="13" dur="500" fill="hold"/>
                                        <p:tgtEl>
                                          <p:spTgt spid="9"/>
                                        </p:tgtEl>
                                        <p:attrNameLst>
                                          <p:attrName>ppt_h</p:attrName>
                                        </p:attrNameLst>
                                      </p:cBhvr>
                                      <p:tavLst>
                                        <p:tav tm="0">
                                          <p:val>
                                            <p:strVal val="#ppt_h/10"/>
                                          </p:val>
                                        </p:tav>
                                        <p:tav tm="50000">
                                          <p:val>
                                            <p:strVal val="#ppt_h+.01"/>
                                          </p:val>
                                        </p:tav>
                                        <p:tav tm="100000">
                                          <p:val>
                                            <p:strVal val="#ppt_h"/>
                                          </p:val>
                                        </p:tav>
                                      </p:tavLst>
                                    </p:anim>
                                    <p:anim calcmode="lin" valueType="num">
                                      <p:cBhvr>
                                        <p:cTn id="14" dur="500" fill="hold"/>
                                        <p:tgtEl>
                                          <p:spTgt spid="9"/>
                                        </p:tgtEl>
                                        <p:attrNameLst>
                                          <p:attrName>ppt_w</p:attrName>
                                        </p:attrNameLst>
                                      </p:cBhvr>
                                      <p:tavLst>
                                        <p:tav tm="0">
                                          <p:val>
                                            <p:strVal val="#ppt_w/10"/>
                                          </p:val>
                                        </p:tav>
                                        <p:tav tm="50000">
                                          <p:val>
                                            <p:strVal val="#ppt_w+.01"/>
                                          </p:val>
                                        </p:tav>
                                        <p:tav tm="100000">
                                          <p:val>
                                            <p:strVal val="#ppt_w"/>
                                          </p:val>
                                        </p:tav>
                                      </p:tavLst>
                                    </p:anim>
                                    <p:animEffect transition="in" filter="fade">
                                      <p:cBhvr>
                                        <p:cTn id="15" dur="500" tmFilter="0,0; .5, 1; 1, 1"/>
                                        <p:tgtEl>
                                          <p:spTgt spid="9"/>
                                        </p:tgtEl>
                                      </p:cBhvr>
                                    </p:animEffect>
                                  </p:childTnLst>
                                </p:cTn>
                              </p:par>
                            </p:childTnLst>
                          </p:cTn>
                        </p:par>
                        <p:par>
                          <p:cTn id="16" fill="hold">
                            <p:stCondLst>
                              <p:cond delay="550"/>
                            </p:stCondLst>
                            <p:childTnLst>
                              <p:par>
                                <p:cTn id="17" presetID="41" presetClass="entr" presetSubtype="0" fill="hold" grpId="0" nodeType="afterEffect">
                                  <p:stCondLst>
                                    <p:cond delay="0"/>
                                  </p:stCondLst>
                                  <p:iterate type="lt">
                                    <p:tmPct val="10000"/>
                                  </p:iterate>
                                  <p:childTnLst>
                                    <p:set>
                                      <p:cBhvr>
                                        <p:cTn id="18" dur="1" fill="hold">
                                          <p:stCondLst>
                                            <p:cond delay="0"/>
                                          </p:stCondLst>
                                        </p:cTn>
                                        <p:tgtEl>
                                          <p:spTgt spid="12"/>
                                        </p:tgtEl>
                                        <p:attrNameLst>
                                          <p:attrName>style.visibility</p:attrName>
                                        </p:attrNameLst>
                                      </p:cBhvr>
                                      <p:to>
                                        <p:strVal val="visible"/>
                                      </p:to>
                                    </p:set>
                                    <p:anim calcmode="lin" valueType="num">
                                      <p:cBhvr>
                                        <p:cTn id="19" dur="500" fill="hold"/>
                                        <p:tgtEl>
                                          <p:spTgt spid="12"/>
                                        </p:tgtEl>
                                        <p:attrNameLst>
                                          <p:attrName>ppt_x</p:attrName>
                                        </p:attrNameLst>
                                      </p:cBhvr>
                                      <p:tavLst>
                                        <p:tav tm="0">
                                          <p:val>
                                            <p:strVal val="#ppt_x"/>
                                          </p:val>
                                        </p:tav>
                                        <p:tav tm="50000">
                                          <p:val>
                                            <p:strVal val="#ppt_x+.1"/>
                                          </p:val>
                                        </p:tav>
                                        <p:tav tm="100000">
                                          <p:val>
                                            <p:strVal val="#ppt_x"/>
                                          </p:val>
                                        </p:tav>
                                      </p:tavLst>
                                    </p:anim>
                                    <p:anim calcmode="lin" valueType="num">
                                      <p:cBhvr>
                                        <p:cTn id="20" dur="500" fill="hold"/>
                                        <p:tgtEl>
                                          <p:spTgt spid="12"/>
                                        </p:tgtEl>
                                        <p:attrNameLst>
                                          <p:attrName>ppt_y</p:attrName>
                                        </p:attrNameLst>
                                      </p:cBhvr>
                                      <p:tavLst>
                                        <p:tav tm="0">
                                          <p:val>
                                            <p:strVal val="#ppt_y"/>
                                          </p:val>
                                        </p:tav>
                                        <p:tav tm="100000">
                                          <p:val>
                                            <p:strVal val="#ppt_y"/>
                                          </p:val>
                                        </p:tav>
                                      </p:tavLst>
                                    </p:anim>
                                    <p:anim calcmode="lin" valueType="num">
                                      <p:cBhvr>
                                        <p:cTn id="21" dur="500" fill="hold"/>
                                        <p:tgtEl>
                                          <p:spTgt spid="12"/>
                                        </p:tgtEl>
                                        <p:attrNameLst>
                                          <p:attrName>ppt_h</p:attrName>
                                        </p:attrNameLst>
                                      </p:cBhvr>
                                      <p:tavLst>
                                        <p:tav tm="0">
                                          <p:val>
                                            <p:strVal val="#ppt_h/10"/>
                                          </p:val>
                                        </p:tav>
                                        <p:tav tm="50000">
                                          <p:val>
                                            <p:strVal val="#ppt_h+.01"/>
                                          </p:val>
                                        </p:tav>
                                        <p:tav tm="100000">
                                          <p:val>
                                            <p:strVal val="#ppt_h"/>
                                          </p:val>
                                        </p:tav>
                                      </p:tavLst>
                                    </p:anim>
                                    <p:anim calcmode="lin" valueType="num">
                                      <p:cBhvr>
                                        <p:cTn id="22" dur="500" fill="hold"/>
                                        <p:tgtEl>
                                          <p:spTgt spid="12"/>
                                        </p:tgtEl>
                                        <p:attrNameLst>
                                          <p:attrName>ppt_w</p:attrName>
                                        </p:attrNameLst>
                                      </p:cBhvr>
                                      <p:tavLst>
                                        <p:tav tm="0">
                                          <p:val>
                                            <p:strVal val="#ppt_w/10"/>
                                          </p:val>
                                        </p:tav>
                                        <p:tav tm="50000">
                                          <p:val>
                                            <p:strVal val="#ppt_w+.01"/>
                                          </p:val>
                                        </p:tav>
                                        <p:tav tm="100000">
                                          <p:val>
                                            <p:strVal val="#ppt_w"/>
                                          </p:val>
                                        </p:tav>
                                      </p:tavLst>
                                    </p:anim>
                                    <p:animEffect transition="in" filter="fade">
                                      <p:cBhvr>
                                        <p:cTn id="23" dur="500" tmFilter="0,0; .5, 1; 1, 1"/>
                                        <p:tgtEl>
                                          <p:spTgt spid="12"/>
                                        </p:tgtEl>
                                      </p:cBhvr>
                                    </p:animEffect>
                                  </p:childTnLst>
                                </p:cTn>
                              </p:par>
                            </p:childTnLst>
                          </p:cTn>
                        </p:par>
                        <p:par>
                          <p:cTn id="24" fill="hold">
                            <p:stCondLst>
                              <p:cond delay="1100"/>
                            </p:stCondLst>
                            <p:childTnLst>
                              <p:par>
                                <p:cTn id="25" presetID="41" presetClass="entr" presetSubtype="0" fill="hold" grpId="0" nodeType="afterEffect">
                                  <p:stCondLst>
                                    <p:cond delay="0"/>
                                  </p:stCondLst>
                                  <p:iterate type="lt">
                                    <p:tmPct val="10000"/>
                                  </p:iterate>
                                  <p:childTnLst>
                                    <p:set>
                                      <p:cBhvr>
                                        <p:cTn id="26" dur="1" fill="hold">
                                          <p:stCondLst>
                                            <p:cond delay="0"/>
                                          </p:stCondLst>
                                        </p:cTn>
                                        <p:tgtEl>
                                          <p:spTgt spid="13"/>
                                        </p:tgtEl>
                                        <p:attrNameLst>
                                          <p:attrName>style.visibility</p:attrName>
                                        </p:attrNameLst>
                                      </p:cBhvr>
                                      <p:to>
                                        <p:strVal val="visible"/>
                                      </p:to>
                                    </p:set>
                                    <p:anim calcmode="lin" valueType="num">
                                      <p:cBhvr>
                                        <p:cTn id="27" dur="500" fill="hold"/>
                                        <p:tgtEl>
                                          <p:spTgt spid="13"/>
                                        </p:tgtEl>
                                        <p:attrNameLst>
                                          <p:attrName>ppt_x</p:attrName>
                                        </p:attrNameLst>
                                      </p:cBhvr>
                                      <p:tavLst>
                                        <p:tav tm="0">
                                          <p:val>
                                            <p:strVal val="#ppt_x"/>
                                          </p:val>
                                        </p:tav>
                                        <p:tav tm="50000">
                                          <p:val>
                                            <p:strVal val="#ppt_x+.1"/>
                                          </p:val>
                                        </p:tav>
                                        <p:tav tm="100000">
                                          <p:val>
                                            <p:strVal val="#ppt_x"/>
                                          </p:val>
                                        </p:tav>
                                      </p:tavLst>
                                    </p:anim>
                                    <p:anim calcmode="lin" valueType="num">
                                      <p:cBhvr>
                                        <p:cTn id="28" dur="500" fill="hold"/>
                                        <p:tgtEl>
                                          <p:spTgt spid="13"/>
                                        </p:tgtEl>
                                        <p:attrNameLst>
                                          <p:attrName>ppt_y</p:attrName>
                                        </p:attrNameLst>
                                      </p:cBhvr>
                                      <p:tavLst>
                                        <p:tav tm="0">
                                          <p:val>
                                            <p:strVal val="#ppt_y"/>
                                          </p:val>
                                        </p:tav>
                                        <p:tav tm="100000">
                                          <p:val>
                                            <p:strVal val="#ppt_y"/>
                                          </p:val>
                                        </p:tav>
                                      </p:tavLst>
                                    </p:anim>
                                    <p:anim calcmode="lin" valueType="num">
                                      <p:cBhvr>
                                        <p:cTn id="29" dur="500" fill="hold"/>
                                        <p:tgtEl>
                                          <p:spTgt spid="13"/>
                                        </p:tgtEl>
                                        <p:attrNameLst>
                                          <p:attrName>ppt_h</p:attrName>
                                        </p:attrNameLst>
                                      </p:cBhvr>
                                      <p:tavLst>
                                        <p:tav tm="0">
                                          <p:val>
                                            <p:strVal val="#ppt_h/10"/>
                                          </p:val>
                                        </p:tav>
                                        <p:tav tm="50000">
                                          <p:val>
                                            <p:strVal val="#ppt_h+.01"/>
                                          </p:val>
                                        </p:tav>
                                        <p:tav tm="100000">
                                          <p:val>
                                            <p:strVal val="#ppt_h"/>
                                          </p:val>
                                        </p:tav>
                                      </p:tavLst>
                                    </p:anim>
                                    <p:anim calcmode="lin" valueType="num">
                                      <p:cBhvr>
                                        <p:cTn id="30" dur="500" fill="hold"/>
                                        <p:tgtEl>
                                          <p:spTgt spid="13"/>
                                        </p:tgtEl>
                                        <p:attrNameLst>
                                          <p:attrName>ppt_w</p:attrName>
                                        </p:attrNameLst>
                                      </p:cBhvr>
                                      <p:tavLst>
                                        <p:tav tm="0">
                                          <p:val>
                                            <p:strVal val="#ppt_w/10"/>
                                          </p:val>
                                        </p:tav>
                                        <p:tav tm="50000">
                                          <p:val>
                                            <p:strVal val="#ppt_w+.01"/>
                                          </p:val>
                                        </p:tav>
                                        <p:tav tm="100000">
                                          <p:val>
                                            <p:strVal val="#ppt_w"/>
                                          </p:val>
                                        </p:tav>
                                      </p:tavLst>
                                    </p:anim>
                                    <p:animEffect transition="in" filter="fade">
                                      <p:cBhvr>
                                        <p:cTn id="31" dur="500" tmFilter="0,0; .5, 1; 1, 1"/>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9" grpId="0"/>
      <p:bldP spid="12" grpId="0"/>
      <p:bldP spid="1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16"/>
          <p:cNvSpPr txBox="1"/>
          <p:nvPr/>
        </p:nvSpPr>
        <p:spPr>
          <a:xfrm>
            <a:off x="4181475" y="147955"/>
            <a:ext cx="3415030"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实</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例</a:t>
            </a:r>
            <a:endParaRPr kumimoji="0" lang="zh-CN" altLang="en-US" sz="36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4"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6" name="Rectangle 16"/>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pic>
        <p:nvPicPr>
          <p:cNvPr id="63" name="Picture 10" descr="7-55"/>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2701234" y="1194297"/>
            <a:ext cx="5300035" cy="13823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5" name="矩形 64"/>
          <p:cNvSpPr/>
          <p:nvPr/>
        </p:nvSpPr>
        <p:spPr>
          <a:xfrm>
            <a:off x="2773045" y="3084195"/>
            <a:ext cx="4395470" cy="368300"/>
          </a:xfrm>
          <a:prstGeom prst="rect">
            <a:avLst/>
          </a:prstGeom>
        </p:spPr>
        <p:txBody>
          <a:bodyPr wrap="square">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609600" marR="0" lvl="0" indent="-609600" algn="l" defTabSz="685800" rtl="0" eaLnBrk="1" fontAlgn="auto" latinLnBrk="0" hangingPunct="1">
              <a:lnSpc>
                <a:spcPct val="100000"/>
              </a:lnSpc>
              <a:spcBef>
                <a:spcPts val="0"/>
              </a:spcBef>
              <a:spcAft>
                <a:spcPts val="0"/>
              </a:spcAft>
              <a:buClr>
                <a:srgbClr val="69B3F1"/>
              </a:buClr>
              <a:buSzTx/>
              <a:buFontTx/>
              <a:buNone/>
              <a:defRPr/>
            </a:pPr>
            <a:r>
              <a:rPr kumimoji="0" lang="zh-CN" altLang="en-US" sz="1800" b="1" i="0" u="none" strike="noStrike" kern="1200" cap="none" spc="0" normalizeH="0" baseline="0" noProof="0" dirty="0">
                <a:ln>
                  <a:noFill/>
                </a:ln>
                <a:solidFill>
                  <a:srgbClr val="BD0000"/>
                </a:solidFill>
                <a:effectLst/>
                <a:uLnTx/>
                <a:uFillTx/>
                <a:latin typeface="楷体" panose="02010609060101010101" pitchFamily="49" charset="-122"/>
                <a:ea typeface="楷体" panose="02010609060101010101" pitchFamily="49" charset="-122"/>
                <a:cs typeface="+mn-cs"/>
              </a:rPr>
              <a:t>满足以上条件的有序对有：</a:t>
            </a:r>
            <a:endParaRPr kumimoji="0" lang="zh-CN" altLang="en-US" sz="1800" b="1" i="0" u="none" strike="noStrike" kern="1200" cap="none" spc="0" normalizeH="0" baseline="0" noProof="0" dirty="0">
              <a:ln>
                <a:noFill/>
              </a:ln>
              <a:solidFill>
                <a:srgbClr val="BD0000"/>
              </a:solidFill>
              <a:effectLst/>
              <a:uLnTx/>
              <a:uFillTx/>
              <a:latin typeface="楷体" panose="02010609060101010101" pitchFamily="49" charset="-122"/>
              <a:ea typeface="楷体" panose="02010609060101010101" pitchFamily="49" charset="-122"/>
              <a:cs typeface="+mn-cs"/>
            </a:endParaRPr>
          </a:p>
        </p:txBody>
      </p:sp>
      <p:sp>
        <p:nvSpPr>
          <p:cNvPr id="66" name="TextBox 4"/>
          <p:cNvSpPr txBox="1"/>
          <p:nvPr/>
        </p:nvSpPr>
        <p:spPr>
          <a:xfrm>
            <a:off x="2611941" y="3395215"/>
            <a:ext cx="284480" cy="460375"/>
          </a:xfrm>
          <a:prstGeom prst="rect">
            <a:avLst/>
          </a:prstGeom>
          <a:noFill/>
        </p:spPr>
        <p:txBody>
          <a:bodyPr wrap="non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400" i="0" u="none" strike="noStrike" kern="1200" cap="none" spc="0" normalizeH="0" baseline="0" noProof="0" dirty="0">
                <a:ln>
                  <a:noFill/>
                </a:ln>
                <a:solidFill>
                  <a:srgbClr val="BD0000"/>
                </a:solidFill>
                <a:effectLst/>
                <a:uLnTx/>
                <a:uFillTx/>
                <a:latin typeface="Arial" panose="020B0604020202020204"/>
                <a:ea typeface="微软雅黑" panose="020B0503020204020204" pitchFamily="34" charset="-122"/>
                <a:cs typeface="+mn-cs"/>
              </a:rPr>
              <a:t>{</a:t>
            </a:r>
            <a:endParaRPr kumimoji="0" lang="en-US" altLang="zh-CN" sz="2400" i="0" u="none" strike="noStrike" kern="1200" cap="none" spc="0" normalizeH="0" baseline="0" noProof="0" dirty="0">
              <a:ln>
                <a:noFill/>
              </a:ln>
              <a:solidFill>
                <a:srgbClr val="BD0000"/>
              </a:solidFill>
              <a:effectLst/>
              <a:uLnTx/>
              <a:uFillTx/>
              <a:latin typeface="Arial" panose="020B0604020202020204"/>
              <a:ea typeface="微软雅黑" panose="020B0503020204020204" pitchFamily="34" charset="-122"/>
              <a:cs typeface="+mn-cs"/>
            </a:endParaRPr>
          </a:p>
        </p:txBody>
      </p:sp>
      <p:sp>
        <p:nvSpPr>
          <p:cNvPr id="67" name="TextBox 5"/>
          <p:cNvSpPr txBox="1"/>
          <p:nvPr/>
        </p:nvSpPr>
        <p:spPr>
          <a:xfrm>
            <a:off x="5221848" y="4300418"/>
            <a:ext cx="180975" cy="460375"/>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400" i="0" u="none" strike="noStrike" kern="1200" cap="none" spc="0" normalizeH="0" baseline="0" noProof="0" dirty="0">
                <a:ln>
                  <a:noFill/>
                </a:ln>
                <a:solidFill>
                  <a:srgbClr val="BD0000"/>
                </a:solidFill>
                <a:effectLst/>
                <a:uLnTx/>
                <a:uFillTx/>
                <a:latin typeface="Arial" panose="020B0604020202020204"/>
                <a:ea typeface="微软雅黑" panose="020B0503020204020204" pitchFamily="34" charset="-122"/>
                <a:cs typeface="+mn-cs"/>
              </a:rPr>
              <a:t>}</a:t>
            </a:r>
            <a:endParaRPr kumimoji="0" lang="en-US" altLang="zh-CN" sz="2400" i="0" u="none" strike="noStrike" kern="1200" cap="none" spc="0" normalizeH="0" baseline="0" noProof="0" dirty="0">
              <a:ln>
                <a:noFill/>
              </a:ln>
              <a:solidFill>
                <a:srgbClr val="BD0000"/>
              </a:solidFill>
              <a:effectLst/>
              <a:uLnTx/>
              <a:uFillTx/>
              <a:latin typeface="Arial" panose="020B0604020202020204"/>
              <a:ea typeface="微软雅黑" panose="020B0503020204020204" pitchFamily="34" charset="-122"/>
              <a:cs typeface="+mn-cs"/>
            </a:endParaRPr>
          </a:p>
        </p:txBody>
      </p:sp>
      <p:sp>
        <p:nvSpPr>
          <p:cNvPr id="68" name="矩形 67"/>
          <p:cNvSpPr/>
          <p:nvPr/>
        </p:nvSpPr>
        <p:spPr>
          <a:xfrm>
            <a:off x="2773045" y="3485515"/>
            <a:ext cx="5747385" cy="368300"/>
          </a:xfrm>
          <a:prstGeom prst="rect">
            <a:avLst/>
          </a:prstGeom>
        </p:spPr>
        <p:txBody>
          <a:bodyPr wrap="square">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609600" indent="-609600">
              <a:buClr>
                <a:srgbClr val="69B3F1"/>
              </a:buClr>
              <a:buNone/>
            </a:pPr>
            <a:r>
              <a:rPr lang="en-US" altLang="zh-CN" sz="1800" dirty="0">
                <a:latin typeface="Times New Roman" panose="02020603050405020304" pitchFamily="18" charset="0"/>
              </a:rPr>
              <a:t>&lt;1,1&gt;,&lt;4,4&gt;,&lt;7,7&gt;,&lt;1,4&gt;,&lt;4,1&gt;,&lt;1,7&gt;,&lt;7,1&gt;,&lt;4,7&gt;,&lt;7,4&gt;,</a:t>
            </a:r>
            <a:endParaRPr lang="en-US" altLang="zh-CN" sz="1800" dirty="0">
              <a:latin typeface="Times New Roman" panose="02020603050405020304" pitchFamily="18" charset="0"/>
            </a:endParaRPr>
          </a:p>
        </p:txBody>
      </p:sp>
      <p:sp>
        <p:nvSpPr>
          <p:cNvPr id="69" name="矩形 68"/>
          <p:cNvSpPr/>
          <p:nvPr/>
        </p:nvSpPr>
        <p:spPr>
          <a:xfrm>
            <a:off x="2751464" y="3939395"/>
            <a:ext cx="5589270" cy="368300"/>
          </a:xfrm>
          <a:prstGeom prst="rect">
            <a:avLst/>
          </a:prstGeom>
        </p:spPr>
        <p:txBody>
          <a:bodyPr wrap="none">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609600" indent="-609600">
              <a:buClr>
                <a:srgbClr val="69B3F1"/>
              </a:buClr>
              <a:buNone/>
            </a:pPr>
            <a:r>
              <a:rPr lang="en-US" altLang="zh-CN" sz="1800" dirty="0">
                <a:latin typeface="Times New Roman" panose="02020603050405020304" pitchFamily="18" charset="0"/>
              </a:rPr>
              <a:t>&lt;2,2&gt;,&lt;5,5&gt;,&lt;8,8&gt;,&lt;2,5&gt;,&lt;5,2&gt;,&lt;2,8&gt;,&lt;8,2&gt;,&lt;5,8&gt;,&lt;8,5&gt;,</a:t>
            </a:r>
            <a:endParaRPr lang="en-US" altLang="zh-CN" sz="1800" dirty="0">
              <a:latin typeface="Times New Roman" panose="02020603050405020304" pitchFamily="18" charset="0"/>
            </a:endParaRPr>
          </a:p>
        </p:txBody>
      </p:sp>
      <p:sp>
        <p:nvSpPr>
          <p:cNvPr id="70" name="矩形 69"/>
          <p:cNvSpPr/>
          <p:nvPr/>
        </p:nvSpPr>
        <p:spPr>
          <a:xfrm>
            <a:off x="2773284" y="4390270"/>
            <a:ext cx="2528570" cy="368300"/>
          </a:xfrm>
          <a:prstGeom prst="rect">
            <a:avLst/>
          </a:prstGeom>
        </p:spPr>
        <p:txBody>
          <a:bodyPr wrap="none">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609600" marR="0" lvl="0" indent="-609600" algn="l" defTabSz="685800" rtl="0" eaLnBrk="1" fontAlgn="auto" latinLnBrk="0" hangingPunct="1">
              <a:lnSpc>
                <a:spcPct val="100000"/>
              </a:lnSpc>
              <a:spcBef>
                <a:spcPts val="0"/>
              </a:spcBef>
              <a:spcAft>
                <a:spcPts val="0"/>
              </a:spcAft>
              <a:buClr>
                <a:srgbClr val="69B3F1"/>
              </a:buClr>
              <a:buSzTx/>
              <a:buFontTx/>
              <a:buNone/>
              <a:defRPr/>
            </a:pP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微软雅黑" panose="020B0503020204020204" pitchFamily="34" charset="-122"/>
                <a:cs typeface="+mn-cs"/>
              </a:rPr>
              <a:t>&lt;3,3&gt;,&lt;6,6&gt;,&lt;3,6&gt;,&lt;6,3&gt;</a:t>
            </a:r>
            <a:endPar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微软雅黑" panose="020B0503020204020204" pitchFamily="34" charset="-122"/>
              <a:cs typeface="+mn-cs"/>
            </a:endParaRPr>
          </a:p>
        </p:txBody>
      </p:sp>
      <p:sp>
        <p:nvSpPr>
          <p:cNvPr id="71" name="TextBox 9"/>
          <p:cNvSpPr txBox="1"/>
          <p:nvPr/>
        </p:nvSpPr>
        <p:spPr>
          <a:xfrm>
            <a:off x="5869305" y="2931795"/>
            <a:ext cx="2265680" cy="36830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zh-CN" altLang="en-US" sz="1800" b="1" i="0" u="none" strike="noStrike" kern="1200" cap="none" spc="0" normalizeH="0" baseline="0" noProof="0" dirty="0">
                <a:ln>
                  <a:noFill/>
                </a:ln>
                <a:solidFill>
                  <a:srgbClr val="DA06E2"/>
                </a:solidFill>
                <a:effectLst/>
                <a:uLnTx/>
                <a:uFillTx/>
                <a:latin typeface="楷体" panose="02010609060101010101" pitchFamily="49" charset="-122"/>
                <a:ea typeface="楷体" panose="02010609060101010101" pitchFamily="49" charset="-122"/>
                <a:cs typeface="+mn-cs"/>
              </a:rPr>
              <a:t>自反、对称、传递</a:t>
            </a:r>
            <a:endParaRPr kumimoji="0" lang="zh-CN" altLang="en-US" sz="1800" b="1" i="0" u="none" strike="noStrike" kern="1200" cap="none" spc="0" normalizeH="0" baseline="0" noProof="0" dirty="0">
              <a:ln>
                <a:noFill/>
              </a:ln>
              <a:solidFill>
                <a:srgbClr val="DA06E2"/>
              </a:solidFill>
              <a:effectLst/>
              <a:uLnTx/>
              <a:uFillTx/>
              <a:latin typeface="楷体" panose="02010609060101010101" pitchFamily="49" charset="-122"/>
              <a:ea typeface="楷体" panose="02010609060101010101" pitchFamily="49" charset="-122"/>
              <a:cs typeface="+mn-cs"/>
            </a:endParaRPr>
          </a:p>
        </p:txBody>
      </p:sp>
      <p:sp>
        <p:nvSpPr>
          <p:cNvPr id="72" name="文本框 71"/>
          <p:cNvSpPr txBox="1"/>
          <p:nvPr/>
        </p:nvSpPr>
        <p:spPr>
          <a:xfrm>
            <a:off x="2701290" y="988060"/>
            <a:ext cx="5614035" cy="2168525"/>
          </a:xfrm>
          <a:prstGeom prst="rect">
            <a:avLst/>
          </a:prstGeom>
          <a:noFill/>
        </p:spPr>
        <p:txBody>
          <a:bodyPr wrap="square" rtlCol="0">
            <a:spAutoFit/>
          </a:bodyPr>
          <a:p>
            <a:pPr fontAlgn="auto">
              <a:lnSpc>
                <a:spcPct val="150000"/>
              </a:lnSpc>
            </a:pPr>
            <a:r>
              <a:rPr lang="en-US" altLang="zh-CN">
                <a:latin typeface="Times New Roman" panose="02020603050405020304" pitchFamily="18" charset="0"/>
                <a:ea typeface="楷体" panose="02010609060101010101" pitchFamily="49" charset="-122"/>
                <a:cs typeface="Times New Roman" panose="02020603050405020304" pitchFamily="18" charset="0"/>
              </a:rPr>
              <a:t>     </a:t>
            </a:r>
            <a:r>
              <a:rPr lang="zh-CN" altLang="en-US">
                <a:latin typeface="Times New Roman" panose="02020603050405020304" pitchFamily="18" charset="0"/>
                <a:ea typeface="楷体" panose="02010609060101010101" pitchFamily="49" charset="-122"/>
                <a:cs typeface="Times New Roman" panose="02020603050405020304" pitchFamily="18" charset="0"/>
              </a:rPr>
              <a:t>设 </a:t>
            </a:r>
            <a:r>
              <a:rPr lang="zh-CN" altLang="en-US" i="1">
                <a:latin typeface="Times New Roman" panose="02020603050405020304" pitchFamily="18" charset="0"/>
                <a:ea typeface="楷体" panose="02010609060101010101" pitchFamily="49" charset="-122"/>
                <a:cs typeface="Times New Roman" panose="02020603050405020304" pitchFamily="18" charset="0"/>
              </a:rPr>
              <a:t>A</a:t>
            </a:r>
            <a:r>
              <a:rPr lang="zh-CN" altLang="en-US">
                <a:latin typeface="Times New Roman" panose="02020603050405020304" pitchFamily="18" charset="0"/>
                <a:ea typeface="楷体" panose="02010609060101010101" pitchFamily="49" charset="-122"/>
                <a:cs typeface="Times New Roman" panose="02020603050405020304" pitchFamily="18" charset="0"/>
              </a:rPr>
              <a:t>={1,2,</a:t>
            </a:r>
            <a:r>
              <a:rPr lang="en-US" altLang="zh-CN">
                <a:latin typeface="Times New Roman" panose="02020603050405020304" pitchFamily="18" charset="0"/>
                <a:ea typeface="楷体" panose="02010609060101010101" pitchFamily="49" charset="-122"/>
                <a:cs typeface="Times New Roman" panose="02020603050405020304" pitchFamily="18" charset="0"/>
              </a:rPr>
              <a:t>3,4,5,6,7</a:t>
            </a:r>
            <a:r>
              <a:rPr lang="zh-CN" altLang="en-US">
                <a:latin typeface="Times New Roman" panose="02020603050405020304" pitchFamily="18" charset="0"/>
                <a:ea typeface="楷体" panose="02010609060101010101" pitchFamily="49" charset="-122"/>
                <a:cs typeface="Times New Roman" panose="02020603050405020304" pitchFamily="18" charset="0"/>
              </a:rPr>
              <a:t>,8}, 如下定义</a:t>
            </a:r>
            <a:r>
              <a:rPr lang="zh-CN" altLang="en-US" i="1">
                <a:latin typeface="Times New Roman" panose="02020603050405020304" pitchFamily="18" charset="0"/>
                <a:ea typeface="楷体" panose="02010609060101010101" pitchFamily="49" charset="-122"/>
                <a:cs typeface="Times New Roman" panose="02020603050405020304" pitchFamily="18" charset="0"/>
              </a:rPr>
              <a:t>A</a:t>
            </a:r>
            <a:r>
              <a:rPr lang="zh-CN" altLang="en-US">
                <a:latin typeface="Times New Roman" panose="02020603050405020304" pitchFamily="18" charset="0"/>
                <a:ea typeface="楷体" panose="02010609060101010101" pitchFamily="49" charset="-122"/>
                <a:cs typeface="Times New Roman" panose="02020603050405020304" pitchFamily="18" charset="0"/>
              </a:rPr>
              <a:t>上的关系</a:t>
            </a:r>
            <a:r>
              <a:rPr lang="zh-CN" altLang="en-US" i="1">
                <a:latin typeface="Times New Roman" panose="02020603050405020304" pitchFamily="18" charset="0"/>
                <a:ea typeface="楷体" panose="02010609060101010101" pitchFamily="49" charset="-122"/>
                <a:cs typeface="Times New Roman" panose="02020603050405020304" pitchFamily="18" charset="0"/>
              </a:rPr>
              <a:t>R</a:t>
            </a:r>
            <a:r>
              <a:rPr lang="zh-CN" altLang="en-US">
                <a:latin typeface="Times New Roman" panose="02020603050405020304" pitchFamily="18" charset="0"/>
                <a:ea typeface="楷体" panose="02010609060101010101" pitchFamily="49" charset="-122"/>
                <a:cs typeface="Times New Roman" panose="02020603050405020304" pitchFamily="18" charset="0"/>
              </a:rPr>
              <a:t>：</a:t>
            </a:r>
            <a:endParaRPr lang="zh-CN" altLang="en-US">
              <a:latin typeface="Times New Roman" panose="02020603050405020304" pitchFamily="18" charset="0"/>
              <a:ea typeface="楷体" panose="02010609060101010101" pitchFamily="49" charset="-122"/>
              <a:cs typeface="Times New Roman" panose="02020603050405020304" pitchFamily="18" charset="0"/>
            </a:endParaRPr>
          </a:p>
          <a:p>
            <a:pPr fontAlgn="auto">
              <a:lnSpc>
                <a:spcPct val="150000"/>
              </a:lnSpc>
            </a:pPr>
            <a:r>
              <a:rPr lang="zh-CN" altLang="en-US">
                <a:latin typeface="Times New Roman" panose="02020603050405020304" pitchFamily="18" charset="0"/>
                <a:ea typeface="楷体" panose="02010609060101010101" pitchFamily="49" charset="-122"/>
                <a:cs typeface="Times New Roman" panose="02020603050405020304" pitchFamily="18" charset="0"/>
              </a:rPr>
              <a:t>    </a:t>
            </a:r>
            <a:r>
              <a:rPr lang="en-US" altLang="zh-CN">
                <a:latin typeface="Times New Roman" panose="02020603050405020304" pitchFamily="18" charset="0"/>
                <a:ea typeface="楷体" panose="02010609060101010101" pitchFamily="49" charset="-122"/>
                <a:cs typeface="Times New Roman" panose="02020603050405020304" pitchFamily="18" charset="0"/>
              </a:rPr>
              <a:t>             </a:t>
            </a:r>
            <a:r>
              <a:rPr lang="zh-CN" altLang="en-US" i="1">
                <a:latin typeface="Times New Roman" panose="02020603050405020304" pitchFamily="18" charset="0"/>
                <a:ea typeface="楷体" panose="02010609060101010101" pitchFamily="49" charset="-122"/>
                <a:cs typeface="Times New Roman" panose="02020603050405020304" pitchFamily="18" charset="0"/>
              </a:rPr>
              <a:t>R</a:t>
            </a:r>
            <a:r>
              <a:rPr lang="zh-CN" altLang="en-US">
                <a:latin typeface="Times New Roman" panose="02020603050405020304" pitchFamily="18" charset="0"/>
                <a:ea typeface="楷体" panose="02010609060101010101" pitchFamily="49" charset="-122"/>
                <a:cs typeface="Times New Roman" panose="02020603050405020304" pitchFamily="18" charset="0"/>
              </a:rPr>
              <a:t>={&lt;</a:t>
            </a:r>
            <a:r>
              <a:rPr lang="zh-CN" altLang="en-US" i="1">
                <a:latin typeface="Times New Roman" panose="02020603050405020304" pitchFamily="18" charset="0"/>
                <a:ea typeface="楷体" panose="02010609060101010101" pitchFamily="49" charset="-122"/>
                <a:cs typeface="Times New Roman" panose="02020603050405020304" pitchFamily="18" charset="0"/>
              </a:rPr>
              <a:t>x</a:t>
            </a:r>
            <a:r>
              <a:rPr lang="zh-CN" altLang="en-US">
                <a:latin typeface="Times New Roman" panose="02020603050405020304" pitchFamily="18" charset="0"/>
                <a:ea typeface="楷体" panose="02010609060101010101" pitchFamily="49" charset="-122"/>
                <a:cs typeface="Times New Roman" panose="02020603050405020304" pitchFamily="18" charset="0"/>
              </a:rPr>
              <a:t>,</a:t>
            </a:r>
            <a:r>
              <a:rPr lang="zh-CN" altLang="en-US" i="1">
                <a:latin typeface="Times New Roman" panose="02020603050405020304" pitchFamily="18" charset="0"/>
                <a:ea typeface="楷体" panose="02010609060101010101" pitchFamily="49" charset="-122"/>
                <a:cs typeface="Times New Roman" panose="02020603050405020304" pitchFamily="18" charset="0"/>
              </a:rPr>
              <a:t>y</a:t>
            </a:r>
            <a:r>
              <a:rPr lang="zh-CN" altLang="en-US">
                <a:latin typeface="Times New Roman" panose="02020603050405020304" pitchFamily="18" charset="0"/>
                <a:ea typeface="楷体" panose="02010609060101010101" pitchFamily="49" charset="-122"/>
                <a:cs typeface="Times New Roman" panose="02020603050405020304" pitchFamily="18" charset="0"/>
              </a:rPr>
              <a:t>&gt;| </a:t>
            </a:r>
            <a:r>
              <a:rPr lang="zh-CN" altLang="en-US" i="1">
                <a:latin typeface="Times New Roman" panose="02020603050405020304" pitchFamily="18" charset="0"/>
                <a:ea typeface="楷体" panose="02010609060101010101" pitchFamily="49" charset="-122"/>
                <a:cs typeface="Times New Roman" panose="02020603050405020304" pitchFamily="18" charset="0"/>
              </a:rPr>
              <a:t>x</a:t>
            </a:r>
            <a:r>
              <a:rPr lang="zh-CN" altLang="en-US">
                <a:latin typeface="Times New Roman" panose="02020603050405020304" pitchFamily="18" charset="0"/>
                <a:ea typeface="楷体" panose="02010609060101010101" pitchFamily="49" charset="-122"/>
                <a:cs typeface="Times New Roman" panose="02020603050405020304" pitchFamily="18" charset="0"/>
              </a:rPr>
              <a:t>,</a:t>
            </a:r>
            <a:r>
              <a:rPr lang="zh-CN" altLang="en-US" i="1">
                <a:latin typeface="Times New Roman" panose="02020603050405020304" pitchFamily="18" charset="0"/>
                <a:ea typeface="楷体" panose="02010609060101010101" pitchFamily="49" charset="-122"/>
                <a:cs typeface="Times New Roman" panose="02020603050405020304" pitchFamily="18" charset="0"/>
              </a:rPr>
              <a:t>y</a:t>
            </a:r>
            <a:r>
              <a:rPr lang="zh-CN" altLang="en-US">
                <a:latin typeface="Times New Roman" panose="02020603050405020304" pitchFamily="18" charset="0"/>
                <a:ea typeface="楷体" panose="02010609060101010101" pitchFamily="49" charset="-122"/>
                <a:cs typeface="Times New Roman" panose="02020603050405020304" pitchFamily="18" charset="0"/>
              </a:rPr>
              <a:t>∈</a:t>
            </a:r>
            <a:r>
              <a:rPr lang="zh-CN" altLang="en-US" i="1">
                <a:latin typeface="Times New Roman" panose="02020603050405020304" pitchFamily="18" charset="0"/>
                <a:ea typeface="楷体" panose="02010609060101010101" pitchFamily="49" charset="-122"/>
                <a:cs typeface="Times New Roman" panose="02020603050405020304" pitchFamily="18" charset="0"/>
              </a:rPr>
              <a:t>A</a:t>
            </a:r>
            <a:r>
              <a:rPr lang="zh-CN" altLang="en-US">
                <a:latin typeface="Times New Roman" panose="02020603050405020304" pitchFamily="18" charset="0"/>
                <a:ea typeface="楷体" panose="02010609060101010101" pitchFamily="49" charset="-122"/>
                <a:cs typeface="Times New Roman" panose="02020603050405020304" pitchFamily="18" charset="0"/>
              </a:rPr>
              <a:t>∧</a:t>
            </a:r>
            <a:r>
              <a:rPr lang="zh-CN" altLang="en-US" i="1">
                <a:latin typeface="Times New Roman" panose="02020603050405020304" pitchFamily="18" charset="0"/>
                <a:ea typeface="楷体" panose="02010609060101010101" pitchFamily="49" charset="-122"/>
                <a:cs typeface="Times New Roman" panose="02020603050405020304" pitchFamily="18" charset="0"/>
              </a:rPr>
              <a:t>x</a:t>
            </a:r>
            <a:r>
              <a:rPr lang="zh-CN" altLang="en-US">
                <a:latin typeface="Times New Roman" panose="02020603050405020304" pitchFamily="18" charset="0"/>
                <a:ea typeface="楷体" panose="02010609060101010101" pitchFamily="49" charset="-122"/>
                <a:cs typeface="Times New Roman" panose="02020603050405020304" pitchFamily="18" charset="0"/>
              </a:rPr>
              <a:t> ≡ </a:t>
            </a:r>
            <a:r>
              <a:rPr lang="zh-CN" altLang="en-US" i="1">
                <a:latin typeface="Times New Roman" panose="02020603050405020304" pitchFamily="18" charset="0"/>
                <a:ea typeface="楷体" panose="02010609060101010101" pitchFamily="49" charset="-122"/>
                <a:cs typeface="Times New Roman" panose="02020603050405020304" pitchFamily="18" charset="0"/>
              </a:rPr>
              <a:t>y</a:t>
            </a:r>
            <a:r>
              <a:rPr lang="zh-CN" altLang="en-US">
                <a:latin typeface="Times New Roman" panose="02020603050405020304" pitchFamily="18" charset="0"/>
                <a:ea typeface="楷体" panose="02010609060101010101" pitchFamily="49" charset="-122"/>
                <a:cs typeface="Times New Roman" panose="02020603050405020304" pitchFamily="18" charset="0"/>
              </a:rPr>
              <a:t>(</a:t>
            </a:r>
            <a:r>
              <a:rPr lang="zh-CN" altLang="en-US" i="1">
                <a:latin typeface="Times New Roman" panose="02020603050405020304" pitchFamily="18" charset="0"/>
                <a:ea typeface="楷体" panose="02010609060101010101" pitchFamily="49" charset="-122"/>
                <a:cs typeface="Times New Roman" panose="02020603050405020304" pitchFamily="18" charset="0"/>
              </a:rPr>
              <a:t>mod</a:t>
            </a:r>
            <a:r>
              <a:rPr lang="zh-CN" altLang="en-US">
                <a:latin typeface="Times New Roman" panose="02020603050405020304" pitchFamily="18" charset="0"/>
                <a:ea typeface="楷体" panose="02010609060101010101" pitchFamily="49" charset="-122"/>
                <a:cs typeface="Times New Roman" panose="02020603050405020304" pitchFamily="18" charset="0"/>
              </a:rPr>
              <a:t> 3)}</a:t>
            </a:r>
            <a:endParaRPr lang="zh-CN" altLang="en-US">
              <a:latin typeface="Times New Roman" panose="02020603050405020304" pitchFamily="18" charset="0"/>
              <a:ea typeface="楷体" panose="02010609060101010101" pitchFamily="49" charset="-122"/>
              <a:cs typeface="Times New Roman" panose="02020603050405020304" pitchFamily="18" charset="0"/>
            </a:endParaRPr>
          </a:p>
          <a:p>
            <a:pPr fontAlgn="auto">
              <a:lnSpc>
                <a:spcPct val="150000"/>
              </a:lnSpc>
            </a:pPr>
            <a:r>
              <a:rPr lang="en-US" altLang="zh-CN">
                <a:latin typeface="Times New Roman" panose="02020603050405020304" pitchFamily="18" charset="0"/>
                <a:ea typeface="楷体" panose="02010609060101010101" pitchFamily="49" charset="-122"/>
                <a:cs typeface="Times New Roman" panose="02020603050405020304" pitchFamily="18" charset="0"/>
              </a:rPr>
              <a:t>     </a:t>
            </a:r>
            <a:r>
              <a:rPr lang="zh-CN" altLang="en-US">
                <a:latin typeface="Times New Roman" panose="02020603050405020304" pitchFamily="18" charset="0"/>
                <a:ea typeface="楷体" panose="02010609060101010101" pitchFamily="49" charset="-122"/>
                <a:cs typeface="Times New Roman" panose="02020603050405020304" pitchFamily="18" charset="0"/>
              </a:rPr>
              <a:t>其中</a:t>
            </a:r>
            <a:r>
              <a:rPr lang="zh-CN" altLang="en-US" i="1">
                <a:latin typeface="Times New Roman" panose="02020603050405020304" pitchFamily="18" charset="0"/>
                <a:ea typeface="楷体" panose="02010609060101010101" pitchFamily="49" charset="-122"/>
                <a:cs typeface="Times New Roman" panose="02020603050405020304" pitchFamily="18" charset="0"/>
              </a:rPr>
              <a:t>x</a:t>
            </a:r>
            <a:r>
              <a:rPr lang="zh-CN" altLang="en-US">
                <a:latin typeface="Times New Roman" panose="02020603050405020304" pitchFamily="18" charset="0"/>
                <a:ea typeface="楷体" panose="02010609060101010101" pitchFamily="49" charset="-122"/>
                <a:cs typeface="Times New Roman" panose="02020603050405020304" pitchFamily="18" charset="0"/>
              </a:rPr>
              <a:t> ≡ </a:t>
            </a:r>
            <a:r>
              <a:rPr lang="zh-CN" altLang="en-US" i="1">
                <a:latin typeface="Times New Roman" panose="02020603050405020304" pitchFamily="18" charset="0"/>
                <a:ea typeface="楷体" panose="02010609060101010101" pitchFamily="49" charset="-122"/>
                <a:cs typeface="Times New Roman" panose="02020603050405020304" pitchFamily="18" charset="0"/>
              </a:rPr>
              <a:t>y</a:t>
            </a:r>
            <a:r>
              <a:rPr lang="zh-CN" altLang="en-US">
                <a:latin typeface="Times New Roman" panose="02020603050405020304" pitchFamily="18" charset="0"/>
                <a:ea typeface="楷体" panose="02010609060101010101" pitchFamily="49" charset="-122"/>
                <a:cs typeface="Times New Roman" panose="02020603050405020304" pitchFamily="18" charset="0"/>
              </a:rPr>
              <a:t>(</a:t>
            </a:r>
            <a:r>
              <a:rPr lang="zh-CN" altLang="en-US" i="1">
                <a:latin typeface="Times New Roman" panose="02020603050405020304" pitchFamily="18" charset="0"/>
                <a:ea typeface="楷体" panose="02010609060101010101" pitchFamily="49" charset="-122"/>
                <a:cs typeface="Times New Roman" panose="02020603050405020304" pitchFamily="18" charset="0"/>
              </a:rPr>
              <a:t>mod</a:t>
            </a:r>
            <a:r>
              <a:rPr lang="zh-CN" altLang="en-US">
                <a:latin typeface="Times New Roman" panose="02020603050405020304" pitchFamily="18" charset="0"/>
                <a:ea typeface="楷体" panose="02010609060101010101" pitchFamily="49" charset="-122"/>
                <a:cs typeface="Times New Roman" panose="02020603050405020304" pitchFamily="18" charset="0"/>
              </a:rPr>
              <a:t> 3)叫做</a:t>
            </a:r>
            <a:r>
              <a:rPr lang="zh-CN" altLang="en-US" i="1">
                <a:latin typeface="Times New Roman" panose="02020603050405020304" pitchFamily="18" charset="0"/>
                <a:ea typeface="楷体" panose="02010609060101010101" pitchFamily="49" charset="-122"/>
                <a:cs typeface="Times New Roman" panose="02020603050405020304" pitchFamily="18" charset="0"/>
              </a:rPr>
              <a:t>x</a:t>
            </a:r>
            <a:r>
              <a:rPr lang="zh-CN" altLang="en-US">
                <a:latin typeface="Times New Roman" panose="02020603050405020304" pitchFamily="18" charset="0"/>
                <a:ea typeface="楷体" panose="02010609060101010101" pitchFamily="49" charset="-122"/>
                <a:cs typeface="Times New Roman" panose="02020603050405020304" pitchFamily="18" charset="0"/>
              </a:rPr>
              <a:t>与</a:t>
            </a:r>
            <a:r>
              <a:rPr lang="zh-CN" altLang="en-US" i="1">
                <a:latin typeface="Times New Roman" panose="02020603050405020304" pitchFamily="18" charset="0"/>
                <a:ea typeface="楷体" panose="02010609060101010101" pitchFamily="49" charset="-122"/>
                <a:cs typeface="Times New Roman" panose="02020603050405020304" pitchFamily="18" charset="0"/>
              </a:rPr>
              <a:t>y</a:t>
            </a:r>
            <a:r>
              <a:rPr lang="zh-CN" altLang="en-US">
                <a:latin typeface="Times New Roman" panose="02020603050405020304" pitchFamily="18" charset="0"/>
                <a:ea typeface="楷体" panose="02010609060101010101" pitchFamily="49" charset="-122"/>
                <a:cs typeface="Times New Roman" panose="02020603050405020304" pitchFamily="18" charset="0"/>
              </a:rPr>
              <a:t>模3相等,即</a:t>
            </a:r>
            <a:r>
              <a:rPr lang="zh-CN" altLang="en-US" i="1">
                <a:latin typeface="Times New Roman" panose="02020603050405020304" pitchFamily="18" charset="0"/>
                <a:ea typeface="楷体" panose="02010609060101010101" pitchFamily="49" charset="-122"/>
                <a:cs typeface="Times New Roman" panose="02020603050405020304" pitchFamily="18" charset="0"/>
              </a:rPr>
              <a:t>x</a:t>
            </a:r>
            <a:r>
              <a:rPr lang="zh-CN" altLang="en-US">
                <a:latin typeface="Times New Roman" panose="02020603050405020304" pitchFamily="18" charset="0"/>
                <a:ea typeface="楷体" panose="02010609060101010101" pitchFamily="49" charset="-122"/>
                <a:cs typeface="Times New Roman" panose="02020603050405020304" pitchFamily="18" charset="0"/>
              </a:rPr>
              <a:t>除以3的余数与</a:t>
            </a:r>
            <a:r>
              <a:rPr lang="zh-CN" altLang="en-US" i="1">
                <a:latin typeface="Times New Roman" panose="02020603050405020304" pitchFamily="18" charset="0"/>
                <a:ea typeface="楷体" panose="02010609060101010101" pitchFamily="49" charset="-122"/>
                <a:cs typeface="Times New Roman" panose="02020603050405020304" pitchFamily="18" charset="0"/>
              </a:rPr>
              <a:t>y</a:t>
            </a:r>
            <a:r>
              <a:rPr lang="zh-CN" altLang="en-US">
                <a:latin typeface="Times New Roman" panose="02020603050405020304" pitchFamily="18" charset="0"/>
                <a:ea typeface="楷体" panose="02010609060101010101" pitchFamily="49" charset="-122"/>
                <a:cs typeface="Times New Roman" panose="02020603050405020304" pitchFamily="18" charset="0"/>
              </a:rPr>
              <a:t>除以3的余数相等，求出</a:t>
            </a:r>
            <a:r>
              <a:rPr lang="zh-CN" altLang="en-US" i="1">
                <a:latin typeface="Times New Roman" panose="02020603050405020304" pitchFamily="18" charset="0"/>
                <a:ea typeface="楷体" panose="02010609060101010101" pitchFamily="49" charset="-122"/>
                <a:cs typeface="Times New Roman" panose="02020603050405020304" pitchFamily="18" charset="0"/>
              </a:rPr>
              <a:t>R</a:t>
            </a:r>
            <a:r>
              <a:rPr lang="zh-CN" altLang="en-US">
                <a:latin typeface="Times New Roman" panose="02020603050405020304" pitchFamily="18" charset="0"/>
                <a:ea typeface="楷体" panose="02010609060101010101" pitchFamily="49" charset="-122"/>
                <a:cs typeface="Times New Roman" panose="02020603050405020304" pitchFamily="18" charset="0"/>
              </a:rPr>
              <a:t>所对的集合表达式，并判断</a:t>
            </a:r>
            <a:r>
              <a:rPr lang="zh-CN" altLang="en-US" i="1">
                <a:latin typeface="Times New Roman" panose="02020603050405020304" pitchFamily="18" charset="0"/>
                <a:ea typeface="楷体" panose="02010609060101010101" pitchFamily="49" charset="-122"/>
                <a:cs typeface="Times New Roman" panose="02020603050405020304" pitchFamily="18" charset="0"/>
              </a:rPr>
              <a:t>R</a:t>
            </a:r>
            <a:r>
              <a:rPr lang="zh-CN" altLang="en-US">
                <a:latin typeface="Times New Roman" panose="02020603050405020304" pitchFamily="18" charset="0"/>
                <a:ea typeface="楷体" panose="02010609060101010101" pitchFamily="49" charset="-122"/>
                <a:cs typeface="Times New Roman" panose="02020603050405020304" pitchFamily="18" charset="0"/>
              </a:rPr>
              <a:t>是否是一个等价关系。</a:t>
            </a:r>
            <a:endParaRPr lang="zh-CN" altLang="en-US">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0" name="直接连接符 9"/>
          <p:cNvCxnSpPr/>
          <p:nvPr/>
        </p:nvCxnSpPr>
        <p:spPr>
          <a:xfrm>
            <a:off x="4140835" y="1851660"/>
            <a:ext cx="540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12" name="直接连接符 11"/>
          <p:cNvCxnSpPr/>
          <p:nvPr/>
        </p:nvCxnSpPr>
        <p:spPr>
          <a:xfrm>
            <a:off x="5556250" y="1851660"/>
            <a:ext cx="1260000" cy="0"/>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文本框 12"/>
          <p:cNvSpPr txBox="1"/>
          <p:nvPr/>
        </p:nvSpPr>
        <p:spPr>
          <a:xfrm>
            <a:off x="3658870" y="802005"/>
            <a:ext cx="2029460" cy="368300"/>
          </a:xfrm>
          <a:prstGeom prst="rect">
            <a:avLst/>
          </a:prstGeom>
          <a:noFill/>
        </p:spPr>
        <p:txBody>
          <a:bodyPr wrap="square" rtlCol="0">
            <a:spAutoFit/>
          </a:bodyPr>
          <a:p>
            <a:r>
              <a:rPr lang="en-US" altLang="zh-CN">
                <a:solidFill>
                  <a:srgbClr val="0000FF"/>
                </a:solidFill>
                <a:latin typeface="Times New Roman" panose="02020603050405020304" pitchFamily="18" charset="0"/>
                <a:cs typeface="Times New Roman" panose="02020603050405020304" pitchFamily="18" charset="0"/>
              </a:rPr>
              <a:t>1 2 0 1 2 0 1 2</a:t>
            </a:r>
            <a:endParaRPr lang="en-US" altLang="zh-CN">
              <a:solidFill>
                <a:srgbClr val="0000FF"/>
              </a:solidFill>
              <a:latin typeface="Times New Roman" panose="02020603050405020304" pitchFamily="18" charset="0"/>
              <a:cs typeface="Times New Roman" panose="02020603050405020304" pitchFamily="18" charset="0"/>
            </a:endParaRPr>
          </a:p>
        </p:txBody>
      </p:sp>
      <p:cxnSp>
        <p:nvCxnSpPr>
          <p:cNvPr id="5" name="直接连接符 4"/>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
        <p:nvSpPr>
          <p:cNvPr id="6" name="等腰三角形 5"/>
          <p:cNvSpPr/>
          <p:nvPr/>
        </p:nvSpPr>
        <p:spPr>
          <a:xfrm rot="16200000" flipV="1">
            <a:off x="1839595" y="153670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7" name="title_1_green"/>
          <p:cNvSpPr/>
          <p:nvPr/>
        </p:nvSpPr>
        <p:spPr>
          <a:xfrm>
            <a:off x="16510" y="339979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endParaRPr>
          </a:p>
        </p:txBody>
      </p:sp>
      <p:sp>
        <p:nvSpPr>
          <p:cNvPr id="9" name="title_3"/>
          <p:cNvSpPr/>
          <p:nvPr/>
        </p:nvSpPr>
        <p:spPr>
          <a:xfrm>
            <a:off x="16510" y="237363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69000">
                <a:srgbClr val="F2F2F2">
                  <a:alpha val="100000"/>
                </a:srgbClr>
              </a:gs>
              <a:gs pos="81000">
                <a:srgbClr val="F2F2F2">
                  <a:alpha val="100000"/>
                </a:srgb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latin typeface="楷体" panose="02010609060101010101" pitchFamily="49" charset="-122"/>
                <a:ea typeface="楷体" panose="02010609060101010101" pitchFamily="49" charset="-122"/>
              </a:rPr>
              <a:t>等价关系的特点</a:t>
            </a:r>
            <a:endParaRPr lang="zh-CN" altLang="en-US" b="1" kern="0" dirty="0">
              <a:latin typeface="楷体" panose="02010609060101010101" pitchFamily="49" charset="-122"/>
              <a:ea typeface="楷体" panose="02010609060101010101" pitchFamily="49" charset="-122"/>
            </a:endParaRPr>
          </a:p>
        </p:txBody>
      </p:sp>
      <p:sp>
        <p:nvSpPr>
          <p:cNvPr id="15" name="title_1_green"/>
          <p:cNvSpPr/>
          <p:nvPr/>
        </p:nvSpPr>
        <p:spPr>
          <a:xfrm>
            <a:off x="16510" y="1347470"/>
            <a:ext cx="1887220" cy="492125"/>
          </a:xfrm>
          <a:prstGeom prst="rect">
            <a:avLst/>
          </a:prstGeom>
          <a:gradFill flip="none" rotWithShape="1">
            <a:gsLst>
              <a:gs pos="100000">
                <a:srgbClr val="630808"/>
              </a:gs>
              <a:gs pos="0">
                <a:srgbClr val="630808"/>
              </a:gs>
              <a:gs pos="7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sym typeface="+mn-ea"/>
            </a:endParaRPr>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5"/>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7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66"/>
                                        </p:tgtEl>
                                        <p:attrNameLst>
                                          <p:attrName>style.visibility</p:attrName>
                                        </p:attrNameLst>
                                      </p:cBhvr>
                                      <p:to>
                                        <p:strVal val="visible"/>
                                      </p:to>
                                    </p:set>
                                    <p:animEffect transition="in" filter="barn(inVertical)">
                                      <p:cBhvr>
                                        <p:cTn id="35" dur="500"/>
                                        <p:tgtEl>
                                          <p:spTgt spid="66"/>
                                        </p:tgtEl>
                                      </p:cBhvr>
                                    </p:animEffect>
                                  </p:childTnLst>
                                </p:cTn>
                              </p:par>
                              <p:par>
                                <p:cTn id="36" presetID="16" presetClass="entr" presetSubtype="21" fill="hold" grpId="0" nodeType="withEffect">
                                  <p:stCondLst>
                                    <p:cond delay="0"/>
                                  </p:stCondLst>
                                  <p:childTnLst>
                                    <p:set>
                                      <p:cBhvr>
                                        <p:cTn id="37" dur="1" fill="hold">
                                          <p:stCondLst>
                                            <p:cond delay="0"/>
                                          </p:stCondLst>
                                        </p:cTn>
                                        <p:tgtEl>
                                          <p:spTgt spid="67"/>
                                        </p:tgtEl>
                                        <p:attrNameLst>
                                          <p:attrName>style.visibility</p:attrName>
                                        </p:attrNameLst>
                                      </p:cBhvr>
                                      <p:to>
                                        <p:strVal val="visible"/>
                                      </p:to>
                                    </p:set>
                                    <p:animEffect transition="in" filter="barn(inVertical)">
                                      <p:cBhvr>
                                        <p:cTn id="38" dur="500"/>
                                        <p:tgtEl>
                                          <p:spTgt spid="67"/>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xit" presetSubtype="1" fill="hold" grpId="1" nodeType="clickEffect">
                                  <p:stCondLst>
                                    <p:cond delay="0"/>
                                  </p:stCondLst>
                                  <p:childTnLst>
                                    <p:animEffect transition="out" filter="wipe(up)">
                                      <p:cBhvr>
                                        <p:cTn id="42" dur="500"/>
                                        <p:tgtEl>
                                          <p:spTgt spid="72"/>
                                        </p:tgtEl>
                                      </p:cBhvr>
                                    </p:animEffect>
                                    <p:set>
                                      <p:cBhvr>
                                        <p:cTn id="43" dur="1" fill="hold">
                                          <p:stCondLst>
                                            <p:cond delay="499"/>
                                          </p:stCondLst>
                                        </p:cTn>
                                        <p:tgtEl>
                                          <p:spTgt spid="72"/>
                                        </p:tgtEl>
                                        <p:attrNameLst>
                                          <p:attrName>style.visibility</p:attrName>
                                        </p:attrNameLst>
                                      </p:cBhvr>
                                      <p:to>
                                        <p:strVal val="hidden"/>
                                      </p:to>
                                    </p:set>
                                  </p:childTnLst>
                                </p:cTn>
                              </p:par>
                              <p:par>
                                <p:cTn id="44" presetID="1" presetClass="entr" presetSubtype="0" fill="hold" nodeType="withEffect">
                                  <p:stCondLst>
                                    <p:cond delay="0"/>
                                  </p:stCondLst>
                                  <p:childTnLst>
                                    <p:set>
                                      <p:cBhvr>
                                        <p:cTn id="45" dur="1" fill="hold">
                                          <p:stCondLst>
                                            <p:cond delay="0"/>
                                          </p:stCondLst>
                                        </p:cTn>
                                        <p:tgtEl>
                                          <p:spTgt spid="63"/>
                                        </p:tgtEl>
                                        <p:attrNameLst>
                                          <p:attrName>style.visibility</p:attrName>
                                        </p:attrNameLst>
                                      </p:cBhvr>
                                      <p:to>
                                        <p:strVal val="visible"/>
                                      </p:to>
                                    </p:set>
                                  </p:childTnLst>
                                </p:cTn>
                              </p:par>
                              <p:par>
                                <p:cTn id="46" presetID="1" presetClass="exit" presetSubtype="0" fill="hold" nodeType="withEffect">
                                  <p:stCondLst>
                                    <p:cond delay="0"/>
                                  </p:stCondLst>
                                  <p:childTnLst>
                                    <p:set>
                                      <p:cBhvr>
                                        <p:cTn id="47" dur="1" fill="hold">
                                          <p:stCondLst>
                                            <p:cond delay="0"/>
                                          </p:stCondLst>
                                        </p:cTn>
                                        <p:tgtEl>
                                          <p:spTgt spid="10"/>
                                        </p:tgtEl>
                                        <p:attrNameLst>
                                          <p:attrName>style.visibility</p:attrName>
                                        </p:attrNameLst>
                                      </p:cBhvr>
                                      <p:to>
                                        <p:strVal val="hidden"/>
                                      </p:to>
                                    </p:set>
                                  </p:childTnLst>
                                </p:cTn>
                              </p:par>
                              <p:par>
                                <p:cTn id="48" presetID="1" presetClass="exit" presetSubtype="0" fill="hold" nodeType="withEffect">
                                  <p:stCondLst>
                                    <p:cond delay="0"/>
                                  </p:stCondLst>
                                  <p:childTnLst>
                                    <p:set>
                                      <p:cBhvr>
                                        <p:cTn id="49" dur="1" fill="hold">
                                          <p:stCondLst>
                                            <p:cond delay="0"/>
                                          </p:stCondLst>
                                        </p:cTn>
                                        <p:tgtEl>
                                          <p:spTgt spid="12"/>
                                        </p:tgtEl>
                                        <p:attrNameLst>
                                          <p:attrName>style.visibility</p:attrName>
                                        </p:attrNameLst>
                                      </p:cBhvr>
                                      <p:to>
                                        <p:strVal val="hidden"/>
                                      </p:to>
                                    </p:set>
                                  </p:childTnLst>
                                </p:cTn>
                              </p:par>
                              <p:par>
                                <p:cTn id="50" presetID="1" presetClass="exit" presetSubtype="0" fill="hold" grpId="1" nodeType="withEffect">
                                  <p:stCondLst>
                                    <p:cond delay="0"/>
                                  </p:stCondLst>
                                  <p:childTnLst>
                                    <p:set>
                                      <p:cBhvr>
                                        <p:cTn id="51" dur="1" fill="hold">
                                          <p:stCondLst>
                                            <p:cond delay="0"/>
                                          </p:stCondLst>
                                        </p:cTn>
                                        <p:tgtEl>
                                          <p:spTgt spid="13"/>
                                        </p:tgtEl>
                                        <p:attrNameLst>
                                          <p:attrName>style.visibility</p:attrName>
                                        </p:attrNameLst>
                                      </p:cBhvr>
                                      <p:to>
                                        <p:strVal val="hidden"/>
                                      </p:to>
                                    </p:set>
                                  </p:childTnLst>
                                </p:cTn>
                              </p:par>
                            </p:childTnLst>
                          </p:cTn>
                        </p:par>
                      </p:childTnLst>
                    </p:cTn>
                  </p:par>
                  <p:par>
                    <p:cTn id="52" fill="hold">
                      <p:stCondLst>
                        <p:cond delay="indefinite"/>
                      </p:stCondLst>
                      <p:childTnLst>
                        <p:par>
                          <p:cTn id="53" fill="hold">
                            <p:stCondLst>
                              <p:cond delay="0"/>
                            </p:stCondLst>
                            <p:childTnLst>
                              <p:par>
                                <p:cTn id="54" presetID="53" presetClass="entr" presetSubtype="16" fill="hold" grpId="0" nodeType="clickEffect">
                                  <p:stCondLst>
                                    <p:cond delay="0"/>
                                  </p:stCondLst>
                                  <p:childTnLst>
                                    <p:set>
                                      <p:cBhvr>
                                        <p:cTn id="55" dur="1" fill="hold">
                                          <p:stCondLst>
                                            <p:cond delay="0"/>
                                          </p:stCondLst>
                                        </p:cTn>
                                        <p:tgtEl>
                                          <p:spTgt spid="71"/>
                                        </p:tgtEl>
                                        <p:attrNameLst>
                                          <p:attrName>style.visibility</p:attrName>
                                        </p:attrNameLst>
                                      </p:cBhvr>
                                      <p:to>
                                        <p:strVal val="visible"/>
                                      </p:to>
                                    </p:set>
                                    <p:anim calcmode="lin" valueType="num">
                                      <p:cBhvr>
                                        <p:cTn id="56" dur="500" fill="hold"/>
                                        <p:tgtEl>
                                          <p:spTgt spid="71"/>
                                        </p:tgtEl>
                                        <p:attrNameLst>
                                          <p:attrName>ppt_w</p:attrName>
                                        </p:attrNameLst>
                                      </p:cBhvr>
                                      <p:tavLst>
                                        <p:tav tm="0">
                                          <p:val>
                                            <p:fltVal val="0"/>
                                          </p:val>
                                        </p:tav>
                                        <p:tav tm="100000">
                                          <p:val>
                                            <p:strVal val="#ppt_w"/>
                                          </p:val>
                                        </p:tav>
                                      </p:tavLst>
                                    </p:anim>
                                    <p:anim calcmode="lin" valueType="num">
                                      <p:cBhvr>
                                        <p:cTn id="57" dur="500" fill="hold"/>
                                        <p:tgtEl>
                                          <p:spTgt spid="71"/>
                                        </p:tgtEl>
                                        <p:attrNameLst>
                                          <p:attrName>ppt_h</p:attrName>
                                        </p:attrNameLst>
                                      </p:cBhvr>
                                      <p:tavLst>
                                        <p:tav tm="0">
                                          <p:val>
                                            <p:fltVal val="0"/>
                                          </p:val>
                                        </p:tav>
                                        <p:tav tm="100000">
                                          <p:val>
                                            <p:strVal val="#ppt_h"/>
                                          </p:val>
                                        </p:tav>
                                      </p:tavLst>
                                    </p:anim>
                                    <p:animEffect transition="in" filter="fade">
                                      <p:cBhvr>
                                        <p:cTn id="58" dur="500"/>
                                        <p:tgtEl>
                                          <p:spTgt spid="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 grpId="0"/>
      <p:bldP spid="66" grpId="0"/>
      <p:bldP spid="67" grpId="0"/>
      <p:bldP spid="68" grpId="0"/>
      <p:bldP spid="69" grpId="0"/>
      <p:bldP spid="70" grpId="0"/>
      <p:bldP spid="71" grpId="0"/>
      <p:bldP spid="72" grpId="1"/>
      <p:bldP spid="13" grpId="0"/>
      <p:bldP spid="13" grpId="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4"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6" name="Rectangle 16"/>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21" name="TextBox 16"/>
          <p:cNvSpPr txBox="1"/>
          <p:nvPr/>
        </p:nvSpPr>
        <p:spPr>
          <a:xfrm>
            <a:off x="4181475" y="147955"/>
            <a:ext cx="3415030"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等</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价</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类</a:t>
            </a:r>
            <a:endParaRPr kumimoji="0" lang="zh-CN" altLang="en-US" sz="36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22" name="文本框 10"/>
          <p:cNvSpPr txBox="1"/>
          <p:nvPr/>
        </p:nvSpPr>
        <p:spPr>
          <a:xfrm>
            <a:off x="2772438" y="843938"/>
            <a:ext cx="5548630" cy="1337945"/>
          </a:xfrm>
          <a:prstGeom prst="rect">
            <a:avLst/>
          </a:prstGeom>
          <a:noFill/>
        </p:spPr>
        <p:txBody>
          <a:bodyPr wrap="square" rtlCol="0" anchor="t">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457200" marR="0" lvl="0" indent="-457200" algn="l" defTabSz="685800" rtl="0" eaLnBrk="1" fontAlgn="auto" latinLnBrk="0" hangingPunct="1">
              <a:lnSpc>
                <a:spcPct val="150000"/>
              </a:lnSpc>
              <a:spcBef>
                <a:spcPts val="0"/>
              </a:spcBef>
              <a:spcAft>
                <a:spcPts val="0"/>
              </a:spcAft>
              <a:buClrTx/>
              <a:buSzTx/>
              <a:buFontTx/>
              <a:buNone/>
              <a:defRPr/>
            </a:pPr>
            <a:r>
              <a:rPr kumimoji="0" lang="en-US" altLang="zh-CN" sz="1800" b="1" i="0" u="none" strike="noStrike" kern="1200" cap="none" spc="0" normalizeH="0" baseline="0" noProof="0" dirty="0">
                <a:ln>
                  <a:noFill/>
                </a:ln>
                <a:solidFill>
                  <a:srgbClr val="080808"/>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       </a:t>
            </a:r>
            <a:r>
              <a:rPr kumimoji="0" lang="en-US" altLang="zh-CN" sz="1800" b="1"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设</a:t>
            </a:r>
            <a:r>
              <a:rPr lang="en-US" altLang="zh-CN" sz="1800"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为非空集合</a:t>
            </a:r>
            <a:r>
              <a:rPr lang="en-US" altLang="zh-CN" sz="1800" i="1"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上的等价关系</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x</a:t>
            </a:r>
            <a:r>
              <a:rPr kumimoji="0" lang="en-US" altLang="zh-CN" sz="1800" i="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lang="en-US" altLang="zh-CN" sz="1800" i="1"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，令                    </a:t>
            </a:r>
            <a:endPar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endParaRPr>
          </a:p>
          <a:p>
            <a:pPr marL="457200" marR="0" lvl="0" indent="-457200" algn="l" defTabSz="685800" rtl="0" eaLnBrk="1" fontAlgn="auto" latinLnBrk="0" hangingPunct="1">
              <a:lnSpc>
                <a:spcPct val="150000"/>
              </a:lnSpc>
              <a:spcBef>
                <a:spcPts val="0"/>
              </a:spcBef>
              <a:spcAft>
                <a:spcPts val="0"/>
              </a:spcAft>
              <a:buClrTx/>
              <a:buSzTx/>
              <a:buFontTx/>
              <a:buNone/>
              <a:defRPr/>
            </a:pP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x</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en-US" altLang="zh-CN" sz="1800" i="0" u="none" strike="noStrike" kern="1200" cap="none" spc="0" normalizeH="0" baseline="-250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y</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 </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y</a:t>
            </a:r>
            <a:r>
              <a:rPr kumimoji="0" lang="en-US" altLang="zh-CN" sz="1800" i="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∧&lt;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x</a:t>
            </a:r>
            <a:r>
              <a:rPr kumimoji="0" lang="en-US" altLang="zh-CN" sz="1800" i="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y</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&gt;∈</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endPar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endParaRPr>
          </a:p>
          <a:p>
            <a:pPr marL="457200" marR="0" lvl="0" indent="-457200" algn="l" defTabSz="685800" rtl="0" eaLnBrk="1" fontAlgn="auto" latinLnBrk="0" hangingPunct="1">
              <a:lnSpc>
                <a:spcPct val="150000"/>
              </a:lnSpc>
              <a:spcBef>
                <a:spcPts val="0"/>
              </a:spcBef>
              <a:spcAft>
                <a:spcPts val="0"/>
              </a:spcAft>
              <a:buClrTx/>
              <a:buSzTx/>
              <a:buFontTx/>
              <a:buNone/>
              <a:defRPr/>
            </a:pP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称</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x</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en-US" altLang="zh-CN" sz="1800" i="1" u="none" strike="noStrike" kern="1200" cap="none" spc="0" normalizeH="0" baseline="-250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en-US" altLang="zh-CN" sz="1800" i="0" u="none" strike="noStrike" kern="1200" cap="none" spc="0" normalizeH="0" baseline="-250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为</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x</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关于</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R</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的</a:t>
            </a:r>
            <a:r>
              <a:rPr kumimoji="0" lang="zh-CN" altLang="en-US" sz="1800" b="1" i="0" u="none" strike="noStrike" kern="1200" cap="none" spc="0" normalizeH="0" baseline="0" noProof="0" dirty="0">
                <a:ln>
                  <a:noFill/>
                </a:ln>
                <a:solidFill>
                  <a:srgbClr val="C0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等价类</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简记为</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x</a:t>
            </a:r>
            <a:r>
              <a:rPr kumimoji="0" lang="en-US" altLang="zh-CN"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zh-CN" altLang="en-US" sz="18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kumimoji="0" lang="zh-CN" altLang="en-US" sz="1800" b="1"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endParaRPr kumimoji="0" lang="zh-CN" altLang="en-US" sz="1800" b="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24" name="Picture 10" descr="7-55"/>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564255" y="3724275"/>
            <a:ext cx="389509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 name="文本框 24"/>
          <p:cNvSpPr txBox="1"/>
          <p:nvPr/>
        </p:nvSpPr>
        <p:spPr>
          <a:xfrm>
            <a:off x="2988945" y="2139950"/>
            <a:ext cx="5549265" cy="1568450"/>
          </a:xfrm>
          <a:prstGeom prst="rect">
            <a:avLst/>
          </a:prstGeom>
          <a:noFill/>
        </p:spPr>
        <p:txBody>
          <a:bodyPr wrap="square" rtlCol="0" anchor="t">
            <a:spAutoFit/>
          </a:bodyPr>
          <a:p>
            <a:pPr marL="457200" marR="0" lvl="0" indent="-457200" algn="l" defTabSz="685800" rtl="0" eaLnBrk="1" fontAlgn="auto" latinLnBrk="0" hangingPunct="1">
              <a:lnSpc>
                <a:spcPct val="150000"/>
              </a:lnSpc>
              <a:spcBef>
                <a:spcPts val="0"/>
              </a:spcBef>
              <a:spcAft>
                <a:spcPts val="0"/>
              </a:spcAft>
              <a:buClrTx/>
              <a:buSzTx/>
              <a:buFontTx/>
              <a:buNone/>
              <a:defRPr/>
            </a:pPr>
            <a:r>
              <a:rPr lang="zh-CN" altLang="en-US" sz="1600" b="1" noProof="0" dirty="0">
                <a:ln>
                  <a:noFill/>
                </a:ln>
                <a:solidFill>
                  <a:srgbClr val="BD0000"/>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实例：</a:t>
            </a:r>
            <a:r>
              <a:rPr lang="en-US" altLang="zh-CN" sz="1600"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={1,2,3,4,5,6,7,8}</a:t>
            </a:r>
            <a:r>
              <a:rPr lang="zh-CN" altLang="en-US"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上模</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3</a:t>
            </a:r>
            <a:r>
              <a:rPr lang="zh-CN" altLang="en-US"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等价关系的等价类：</a:t>
            </a:r>
            <a:endParaRPr kumimoji="0" lang="zh-CN" altLang="en-US" sz="16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457200" marR="0" lvl="0" indent="-457200" algn="l" defTabSz="685800" rtl="0" eaLnBrk="1" fontAlgn="auto" latinLnBrk="0" hangingPunct="1">
              <a:lnSpc>
                <a:spcPct val="150000"/>
              </a:lnSpc>
              <a:spcBef>
                <a:spcPts val="0"/>
              </a:spcBef>
              <a:spcAft>
                <a:spcPts val="0"/>
              </a:spcAft>
              <a:buClrTx/>
              <a:buSzTx/>
              <a:buFontTx/>
              <a:buNone/>
              <a:defRPr/>
            </a:pPr>
            <a:r>
              <a:rPr lang="zh-CN" altLang="en-US"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lang="zh-CN" altLang="en-US"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[1]</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[4]</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[7]</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={1,4,7}</a:t>
            </a:r>
            <a:endParaRPr kumimoji="0" lang="en-US" altLang="zh-CN" sz="16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457200" marR="0" lvl="0" indent="-457200" algn="l" defTabSz="685800" rtl="0" eaLnBrk="1" fontAlgn="auto" latinLnBrk="0" hangingPunct="1">
              <a:lnSpc>
                <a:spcPct val="150000"/>
              </a:lnSpc>
              <a:spcBef>
                <a:spcPts val="0"/>
              </a:spcBef>
              <a:spcAft>
                <a:spcPts val="0"/>
              </a:spcAft>
              <a:buClrTx/>
              <a:buSzTx/>
              <a:buFontTx/>
              <a:buNone/>
              <a:defRPr/>
            </a:pP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[2]</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[5]</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[8]</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={2,5,8}</a:t>
            </a:r>
            <a:endParaRPr kumimoji="0" lang="en-US" altLang="zh-CN" sz="1600" i="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457200" marR="0" lvl="0" indent="-457200" algn="l" defTabSz="685800" rtl="0" eaLnBrk="1" fontAlgn="auto" latinLnBrk="0" hangingPunct="1">
              <a:lnSpc>
                <a:spcPct val="150000"/>
              </a:lnSpc>
              <a:spcBef>
                <a:spcPts val="0"/>
              </a:spcBef>
              <a:spcAft>
                <a:spcPts val="0"/>
              </a:spcAft>
              <a:buClrTx/>
              <a:buSzTx/>
              <a:buFontTx/>
              <a:buNone/>
              <a:defRPr/>
            </a:pP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            </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[3]</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t>
            </a:r>
            <a:r>
              <a:rPr lang="en-US" altLang="zh-CN" sz="1600" noProof="0" dirty="0">
                <a:ln>
                  <a:noFill/>
                </a:ln>
                <a:solidFill>
                  <a:srgbClr val="0000FF"/>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[6]</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={3,6}</a:t>
            </a:r>
            <a:endParaRPr lang="zh-CN" altLang="en-US" sz="1600">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2" name="直接连接符 11"/>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
        <p:nvSpPr>
          <p:cNvPr id="13" name="等腰三角形 12"/>
          <p:cNvSpPr/>
          <p:nvPr/>
        </p:nvSpPr>
        <p:spPr>
          <a:xfrm rot="16200000" flipV="1">
            <a:off x="1839595" y="153670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15" name="title_1_green"/>
          <p:cNvSpPr/>
          <p:nvPr/>
        </p:nvSpPr>
        <p:spPr>
          <a:xfrm>
            <a:off x="16510" y="339979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endParaRPr>
          </a:p>
        </p:txBody>
      </p:sp>
      <p:sp>
        <p:nvSpPr>
          <p:cNvPr id="17" name="title_3"/>
          <p:cNvSpPr/>
          <p:nvPr/>
        </p:nvSpPr>
        <p:spPr>
          <a:xfrm>
            <a:off x="16510" y="237363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69000">
                <a:srgbClr val="F2F2F2">
                  <a:alpha val="100000"/>
                </a:srgbClr>
              </a:gs>
              <a:gs pos="81000">
                <a:srgbClr val="F2F2F2">
                  <a:alpha val="100000"/>
                </a:srgb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latin typeface="楷体" panose="02010609060101010101" pitchFamily="49" charset="-122"/>
                <a:ea typeface="楷体" panose="02010609060101010101" pitchFamily="49" charset="-122"/>
              </a:rPr>
              <a:t>等价关系的特点</a:t>
            </a:r>
            <a:endParaRPr lang="zh-CN" altLang="en-US" b="1" kern="0" dirty="0">
              <a:latin typeface="楷体" panose="02010609060101010101" pitchFamily="49" charset="-122"/>
              <a:ea typeface="楷体" panose="02010609060101010101" pitchFamily="49" charset="-122"/>
            </a:endParaRPr>
          </a:p>
        </p:txBody>
      </p:sp>
      <p:sp>
        <p:nvSpPr>
          <p:cNvPr id="18" name="title_1_green"/>
          <p:cNvSpPr/>
          <p:nvPr/>
        </p:nvSpPr>
        <p:spPr>
          <a:xfrm>
            <a:off x="16510" y="1347470"/>
            <a:ext cx="1887220" cy="492125"/>
          </a:xfrm>
          <a:prstGeom prst="rect">
            <a:avLst/>
          </a:prstGeom>
          <a:gradFill flip="none" rotWithShape="1">
            <a:gsLst>
              <a:gs pos="100000">
                <a:srgbClr val="630808"/>
              </a:gs>
              <a:gs pos="0">
                <a:srgbClr val="630808"/>
              </a:gs>
              <a:gs pos="7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sym typeface="+mn-ea"/>
            </a:endParaRPr>
          </a:p>
        </p:txBody>
      </p:sp>
      <p:sp>
        <p:nvSpPr>
          <p:cNvPr id="3" name="椭圆 2"/>
          <p:cNvSpPr/>
          <p:nvPr/>
        </p:nvSpPr>
        <p:spPr>
          <a:xfrm>
            <a:off x="6876415" y="843280"/>
            <a:ext cx="791845" cy="575945"/>
          </a:xfrm>
          <a:prstGeom prst="ellipse">
            <a:avLst/>
          </a:prstGeom>
          <a:noFill/>
          <a:ln w="19050">
            <a:solidFill>
              <a:srgbClr val="DA06E2"/>
            </a:solidFill>
          </a:ln>
          <a:extLst>
            <a:ext uri="{909E8E84-426E-40DD-AFC4-6F175D3DCCD1}">
              <a14:hiddenFill xmlns:a14="http://schemas.microsoft.com/office/drawing/2010/main">
                <a:solidFill>
                  <a:schemeClr val="accent1"/>
                </a:solidFill>
              </a14:hiddenFill>
            </a:ext>
          </a:extLst>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1"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5">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2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25">
                                            <p:txEl>
                                              <p:pRg st="1" end="1"/>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5">
                                            <p:txEl>
                                              <p:pRg st="2" end="2"/>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2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1"/>
      <p:bldP spid="3" grpId="0" bldLvl="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9"/>
          <p:cNvSpPr txBox="1"/>
          <p:nvPr/>
        </p:nvSpPr>
        <p:spPr>
          <a:xfrm>
            <a:off x="3185795" y="2741930"/>
            <a:ext cx="6255385" cy="829945"/>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fontAlgn="auto">
              <a:lnSpc>
                <a:spcPct val="150000"/>
              </a:lnSpc>
            </a:pP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A</a:t>
            </a: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600" i="1" dirty="0">
                <a:latin typeface="Times New Roman" panose="02020603050405020304" pitchFamily="18" charset="0"/>
                <a:ea typeface="宋体" panose="02010600030101010101" pitchFamily="2" charset="-122"/>
                <a:cs typeface="Times New Roman" panose="02020603050405020304" pitchFamily="18" charset="0"/>
              </a:rPr>
              <a:t>R </a:t>
            </a: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a:t>
            </a:r>
            <a:r>
              <a:rPr lang="en-US" altLang="zh-CN" sz="1600" dirty="0">
                <a:latin typeface="Times New Roman" panose="02020603050405020304" pitchFamily="18" charset="0"/>
                <a:ea typeface="宋体" panose="02010600030101010101" pitchFamily="2" charset="-122"/>
                <a:cs typeface="Times New Roman" panose="02020603050405020304" pitchFamily="18" charset="0"/>
                <a:sym typeface="+mn-ea"/>
              </a:rPr>
              <a:t>{1,4,7},{2,5,8},{3,6},{1,4,7},{2,5,8},{3,6},{1,4,7},{2,5,8}</a:t>
            </a: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a:t>
            </a:r>
            <a:endParaRPr lang="en-US" altLang="zh-CN" sz="1600" dirty="0">
              <a:latin typeface="Times New Roman" panose="02020603050405020304" pitchFamily="18" charset="0"/>
              <a:ea typeface="宋体" panose="02010600030101010101" pitchFamily="2" charset="-122"/>
              <a:cs typeface="Times New Roman" panose="02020603050405020304" pitchFamily="18" charset="0"/>
            </a:endParaRPr>
          </a:p>
          <a:p>
            <a:pPr fontAlgn="auto">
              <a:lnSpc>
                <a:spcPct val="150000"/>
              </a:lnSpc>
            </a:pPr>
            <a:r>
              <a:rPr lang="en-US" altLang="zh-CN" sz="1600" dirty="0">
                <a:latin typeface="Times New Roman" panose="02020603050405020304" pitchFamily="18" charset="0"/>
                <a:ea typeface="宋体" panose="02010600030101010101" pitchFamily="2" charset="-122"/>
                <a:cs typeface="Times New Roman" panose="02020603050405020304" pitchFamily="18" charset="0"/>
              </a:rPr>
              <a:t>       ={{1,4,7},{2,5,8},{3,6}}</a:t>
            </a:r>
            <a:endParaRPr lang="en-US" altLang="zh-CN" sz="1600" dirty="0">
              <a:latin typeface="Times New Roman" panose="02020603050405020304" pitchFamily="18" charset="0"/>
              <a:ea typeface="宋体" panose="02010600030101010101" pitchFamily="2" charset="-122"/>
              <a:cs typeface="Times New Roman" panose="02020603050405020304" pitchFamily="18" charset="0"/>
            </a:endParaRPr>
          </a:p>
        </p:txBody>
      </p:sp>
      <p:sp>
        <p:nvSpPr>
          <p:cNvPr id="11" name="Rectangle 7"/>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4" name="Rectangle 15"/>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16" name="Rectangle 16"/>
          <p:cNvSpPr>
            <a:spLocks noChangeArrowheads="1"/>
          </p:cNvSpPr>
          <p:nvPr/>
        </p:nvSpPr>
        <p:spPr bwMode="auto">
          <a:xfrm>
            <a:off x="0" y="1143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spAutoFit/>
          </a:bodyPr>
          <a:lstStyle/>
          <a:p>
            <a:endParaRPr lang="zh-CN" altLang="en-US"/>
          </a:p>
        </p:txBody>
      </p:sp>
      <p:sp>
        <p:nvSpPr>
          <p:cNvPr id="21" name="TextBox 16"/>
          <p:cNvSpPr txBox="1"/>
          <p:nvPr/>
        </p:nvSpPr>
        <p:spPr>
          <a:xfrm>
            <a:off x="4540250" y="147955"/>
            <a:ext cx="3415030"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商</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集</a:t>
            </a:r>
            <a:endPar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23" name="TextBox 6"/>
          <p:cNvSpPr txBox="1"/>
          <p:nvPr/>
        </p:nvSpPr>
        <p:spPr>
          <a:xfrm>
            <a:off x="2629535" y="916305"/>
            <a:ext cx="5374005" cy="1337945"/>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a:lnSpc>
                <a:spcPct val="150000"/>
              </a:lnSpc>
            </a:pPr>
            <a:r>
              <a:rPr lang="zh-CN" altLang="en-US" sz="1800" b="1" dirty="0">
                <a:latin typeface="楷体" panose="02010609060101010101" pitchFamily="49" charset="-122"/>
                <a:ea typeface="楷体" panose="02010609060101010101" pitchFamily="49" charset="-122"/>
                <a:cs typeface="楷体" panose="02010609060101010101" pitchFamily="49" charset="-122"/>
              </a:rPr>
              <a:t> </a:t>
            </a:r>
            <a:r>
              <a:rPr lang="en-US" altLang="zh-CN" sz="1800" b="1" dirty="0">
                <a:latin typeface="楷体" panose="02010609060101010101" pitchFamily="49" charset="-122"/>
                <a:ea typeface="楷体" panose="02010609060101010101" pitchFamily="49" charset="-122"/>
                <a:cs typeface="楷体" panose="02010609060101010101" pitchFamily="49" charset="-122"/>
              </a:rPr>
              <a:t>  </a:t>
            </a:r>
            <a:r>
              <a:rPr lang="en-US" altLang="zh-CN" sz="1800" b="1" dirty="0">
                <a:latin typeface="Times New Roman" panose="02020603050405020304" pitchFamily="18" charset="0"/>
                <a:ea typeface="楷体" panose="02010609060101010101" pitchFamily="49" charset="-122"/>
                <a:cs typeface="Times New Roman" panose="02020603050405020304" pitchFamily="18" charset="0"/>
              </a:rPr>
              <a:t>  </a:t>
            </a:r>
            <a:r>
              <a:rPr lang="zh-CN" altLang="en-US" sz="1800" dirty="0">
                <a:latin typeface="Times New Roman" panose="02020603050405020304" pitchFamily="18" charset="0"/>
                <a:ea typeface="楷体" panose="02010609060101010101" pitchFamily="49" charset="-122"/>
                <a:cs typeface="Times New Roman" panose="02020603050405020304" pitchFamily="18" charset="0"/>
              </a:rPr>
              <a:t>设</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R</a:t>
            </a:r>
            <a:r>
              <a:rPr lang="zh-CN" altLang="en-US" sz="1800" dirty="0">
                <a:latin typeface="Times New Roman" panose="02020603050405020304" pitchFamily="18" charset="0"/>
                <a:ea typeface="楷体" panose="02010609060101010101" pitchFamily="49" charset="-122"/>
                <a:cs typeface="Times New Roman" panose="02020603050405020304" pitchFamily="18" charset="0"/>
              </a:rPr>
              <a:t>为非空集合</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A</a:t>
            </a:r>
            <a:r>
              <a:rPr lang="zh-CN" altLang="en-US" sz="1800" dirty="0">
                <a:latin typeface="Times New Roman" panose="02020603050405020304" pitchFamily="18" charset="0"/>
                <a:ea typeface="楷体" panose="02010609060101010101" pitchFamily="49" charset="-122"/>
                <a:cs typeface="Times New Roman" panose="02020603050405020304" pitchFamily="18" charset="0"/>
              </a:rPr>
              <a:t>上的等价关系，以</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R</a:t>
            </a:r>
            <a:r>
              <a:rPr lang="zh-CN" altLang="en-US" sz="1800" dirty="0">
                <a:latin typeface="Times New Roman" panose="02020603050405020304" pitchFamily="18" charset="0"/>
                <a:ea typeface="楷体" panose="02010609060101010101" pitchFamily="49" charset="-122"/>
                <a:cs typeface="Times New Roman" panose="02020603050405020304" pitchFamily="18" charset="0"/>
              </a:rPr>
              <a:t>的所有等价类作为元素的集合称为</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A</a:t>
            </a:r>
            <a:r>
              <a:rPr lang="zh-CN" altLang="en-US" sz="1800" dirty="0">
                <a:latin typeface="Times New Roman" panose="02020603050405020304" pitchFamily="18" charset="0"/>
                <a:ea typeface="楷体" panose="02010609060101010101" pitchFamily="49" charset="-122"/>
                <a:cs typeface="Times New Roman" panose="02020603050405020304" pitchFamily="18" charset="0"/>
              </a:rPr>
              <a:t>关于</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R</a:t>
            </a:r>
            <a:r>
              <a:rPr lang="zh-CN" altLang="en-US" sz="1800" dirty="0">
                <a:latin typeface="Times New Roman" panose="02020603050405020304" pitchFamily="18" charset="0"/>
                <a:ea typeface="楷体" panose="02010609060101010101" pitchFamily="49" charset="-122"/>
                <a:cs typeface="Times New Roman" panose="02020603050405020304" pitchFamily="18" charset="0"/>
              </a:rPr>
              <a:t>的</a:t>
            </a:r>
            <a:r>
              <a:rPr lang="zh-CN" altLang="en-US" sz="1800" b="1" dirty="0">
                <a:solidFill>
                  <a:srgbClr val="C00000"/>
                </a:solidFill>
                <a:latin typeface="Times New Roman" panose="02020603050405020304" pitchFamily="18" charset="0"/>
                <a:ea typeface="楷体" panose="02010609060101010101" pitchFamily="49" charset="-122"/>
                <a:cs typeface="Times New Roman" panose="02020603050405020304" pitchFamily="18" charset="0"/>
              </a:rPr>
              <a:t>商集</a:t>
            </a:r>
            <a:r>
              <a:rPr lang="zh-CN" altLang="en-US" sz="1800" dirty="0">
                <a:latin typeface="Times New Roman" panose="02020603050405020304" pitchFamily="18" charset="0"/>
                <a:ea typeface="楷体" panose="02010609060101010101" pitchFamily="49" charset="-122"/>
                <a:cs typeface="Times New Roman" panose="02020603050405020304" pitchFamily="18" charset="0"/>
              </a:rPr>
              <a:t>，记做</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A</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R</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a:t>
            </a:r>
            <a:endParaRPr lang="en-US" altLang="zh-CN" sz="1800" dirty="0">
              <a:latin typeface="Times New Roman" panose="02020603050405020304" pitchFamily="18" charset="0"/>
              <a:ea typeface="楷体" panose="02010609060101010101" pitchFamily="49" charset="-122"/>
              <a:cs typeface="Times New Roman" panose="02020603050405020304" pitchFamily="18" charset="0"/>
            </a:endParaRPr>
          </a:p>
          <a:p>
            <a:pPr>
              <a:lnSpc>
                <a:spcPct val="150000"/>
              </a:lnSpc>
            </a:pP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  A</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R</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sz="1800" i="1" dirty="0">
                <a:latin typeface="Times New Roman" panose="02020603050405020304" pitchFamily="18" charset="0"/>
                <a:ea typeface="楷体" panose="02010609060101010101" pitchFamily="49" charset="-122"/>
                <a:cs typeface="Times New Roman" panose="02020603050405020304" pitchFamily="18" charset="0"/>
              </a:rPr>
              <a:t>x</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a:t>
            </a:r>
            <a:r>
              <a:rPr lang="en-US" altLang="zh-CN" sz="1800" i="1" baseline="-25000" dirty="0">
                <a:latin typeface="Times New Roman" panose="02020603050405020304" pitchFamily="18" charset="0"/>
                <a:ea typeface="楷体" panose="02010609060101010101" pitchFamily="49" charset="-122"/>
                <a:cs typeface="Times New Roman" panose="02020603050405020304" pitchFamily="18" charset="0"/>
              </a:rPr>
              <a:t>R</a:t>
            </a:r>
            <a:r>
              <a:rPr lang="en-US" altLang="zh-CN" sz="1800" baseline="-25000" dirty="0">
                <a:latin typeface="Times New Roman" panose="02020603050405020304" pitchFamily="18" charset="0"/>
                <a:ea typeface="楷体" panose="02010609060101010101" pitchFamily="49" charset="-122"/>
                <a:cs typeface="Times New Roman" panose="02020603050405020304" pitchFamily="18" charset="0"/>
              </a:rPr>
              <a:t> </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sym typeface="+mn-ea"/>
              </a:rPr>
              <a:t> </a:t>
            </a:r>
            <a:r>
              <a:rPr lang="en-US" altLang="zh-CN" sz="1800" i="1" dirty="0" err="1">
                <a:latin typeface="Times New Roman" panose="02020603050405020304" pitchFamily="18" charset="0"/>
                <a:ea typeface="楷体" panose="02010609060101010101" pitchFamily="49" charset="-122"/>
                <a:cs typeface="Times New Roman" panose="02020603050405020304" pitchFamily="18" charset="0"/>
                <a:sym typeface="+mn-ea"/>
              </a:rPr>
              <a:t>x</a:t>
            </a:r>
            <a:r>
              <a:rPr lang="en-US" altLang="zh-CN" sz="1800" dirty="0" err="1">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lang="en-US" altLang="zh-CN" sz="1800" i="1" dirty="0" err="1">
                <a:latin typeface="Times New Roman" panose="02020603050405020304" pitchFamily="18" charset="0"/>
                <a:ea typeface="楷体" panose="02010609060101010101" pitchFamily="49" charset="-122"/>
                <a:cs typeface="Times New Roman" panose="02020603050405020304" pitchFamily="18" charset="0"/>
                <a:sym typeface="+mn-ea"/>
              </a:rPr>
              <a:t>A </a:t>
            </a:r>
            <a:r>
              <a:rPr lang="en-US" altLang="zh-CN" sz="1800" dirty="0">
                <a:latin typeface="Times New Roman" panose="02020603050405020304" pitchFamily="18" charset="0"/>
                <a:ea typeface="楷体" panose="02010609060101010101" pitchFamily="49" charset="-122"/>
                <a:cs typeface="Times New Roman" panose="02020603050405020304" pitchFamily="18" charset="0"/>
              </a:rPr>
              <a:t>}</a:t>
            </a:r>
            <a:endParaRPr lang="zh-CN" altLang="en-US" sz="1800" dirty="0">
              <a:latin typeface="Times New Roman" panose="02020603050405020304" pitchFamily="18" charset="0"/>
              <a:ea typeface="楷体" panose="02010609060101010101" pitchFamily="49" charset="-122"/>
              <a:cs typeface="Times New Roman" panose="02020603050405020304" pitchFamily="18" charset="0"/>
            </a:endParaRPr>
          </a:p>
        </p:txBody>
      </p:sp>
      <p:pic>
        <p:nvPicPr>
          <p:cNvPr id="2" name="Picture 10" descr="7-55"/>
          <p:cNvPicPr>
            <a:picLocks noChangeAspect="1" noChangeArrowheads="1"/>
          </p:cNvPicPr>
          <p:nvPr/>
        </p:nvPicPr>
        <p:blipFill>
          <a:blip r:embed="rId1" cstate="print">
            <a:extLst>
              <a:ext uri="{28A0092B-C50C-407E-A947-70E740481C1C}">
                <a14:useLocalDpi xmlns:a14="http://schemas.microsoft.com/office/drawing/2010/main" val="0"/>
              </a:ext>
            </a:extLst>
          </a:blip>
          <a:srcRect/>
          <a:stretch>
            <a:fillRect/>
          </a:stretch>
        </p:blipFill>
        <p:spPr bwMode="auto">
          <a:xfrm>
            <a:off x="3636010" y="3724275"/>
            <a:ext cx="389509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文本框 4"/>
          <p:cNvSpPr txBox="1"/>
          <p:nvPr/>
        </p:nvSpPr>
        <p:spPr>
          <a:xfrm>
            <a:off x="2629535" y="2254250"/>
            <a:ext cx="4554855" cy="460375"/>
          </a:xfrm>
          <a:prstGeom prst="rect">
            <a:avLst/>
          </a:prstGeom>
          <a:noFill/>
        </p:spPr>
        <p:txBody>
          <a:bodyPr wrap="none" rtlCol="0" anchor="t">
            <a:spAutoFit/>
          </a:bodyPr>
          <a:p>
            <a:pPr marL="457200" marR="0" lvl="0" indent="-457200" algn="l" defTabSz="685800" rtl="0" eaLnBrk="1" fontAlgn="auto" latinLnBrk="0" hangingPunct="1">
              <a:lnSpc>
                <a:spcPct val="150000"/>
              </a:lnSpc>
              <a:spcBef>
                <a:spcPts val="0"/>
              </a:spcBef>
              <a:spcAft>
                <a:spcPts val="0"/>
              </a:spcAft>
              <a:buClrTx/>
              <a:buSzTx/>
              <a:buFontTx/>
              <a:buNone/>
              <a:defRPr/>
            </a:pPr>
            <a:r>
              <a:rPr lang="zh-CN" altLang="en-US" sz="1600" b="1" noProof="0" dirty="0">
                <a:ln>
                  <a:noFill/>
                </a:ln>
                <a:solidFill>
                  <a:srgbClr val="BD0000"/>
                </a:solidFill>
                <a:effectLst/>
                <a:uLnTx/>
                <a:uFillTx/>
                <a:latin typeface="楷体" panose="02010609060101010101" pitchFamily="49" charset="-122"/>
                <a:ea typeface="楷体" panose="02010609060101010101" pitchFamily="49" charset="-122"/>
                <a:cs typeface="楷体" panose="02010609060101010101" pitchFamily="49" charset="-122"/>
                <a:sym typeface="+mn-ea"/>
              </a:rPr>
              <a:t>实例：</a:t>
            </a:r>
            <a:r>
              <a:rPr lang="en-US" altLang="zh-CN" sz="1600"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={1,2,3,4,5,6,7,8}</a:t>
            </a:r>
            <a:r>
              <a:rPr lang="zh-CN" altLang="en-US"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上模</a:t>
            </a:r>
            <a:r>
              <a:rPr lang="en-US" altLang="zh-CN"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3</a:t>
            </a:r>
            <a:r>
              <a:rPr lang="zh-CN" altLang="en-US" sz="160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等价关系的商集：</a:t>
            </a:r>
            <a:endParaRPr lang="zh-CN" altLang="en-US" sz="1600">
              <a:latin typeface="Times New Roman" panose="02020603050405020304" pitchFamily="18" charset="0"/>
              <a:cs typeface="Times New Roman" panose="02020603050405020304" pitchFamily="18" charset="0"/>
            </a:endParaRPr>
          </a:p>
        </p:txBody>
      </p:sp>
      <p:cxnSp>
        <p:nvCxnSpPr>
          <p:cNvPr id="6" name="直接连接符 5"/>
          <p:cNvCxnSpPr/>
          <p:nvPr/>
        </p:nvCxnSpPr>
        <p:spPr>
          <a:xfrm>
            <a:off x="5645785" y="3023235"/>
            <a:ext cx="3060000" cy="0"/>
          </a:xfrm>
          <a:prstGeom prst="line">
            <a:avLst/>
          </a:prstGeom>
          <a:ln w="19050">
            <a:solidFill>
              <a:srgbClr val="DA06E2"/>
            </a:solidFill>
          </a:ln>
        </p:spPr>
        <p:style>
          <a:lnRef idx="1">
            <a:schemeClr val="accent5"/>
          </a:lnRef>
          <a:fillRef idx="0">
            <a:schemeClr val="accent5"/>
          </a:fillRef>
          <a:effectRef idx="0">
            <a:schemeClr val="accent5"/>
          </a:effectRef>
          <a:fontRef idx="minor">
            <a:schemeClr val="tx1"/>
          </a:fontRef>
        </p:style>
      </p:cxnSp>
      <p:sp>
        <p:nvSpPr>
          <p:cNvPr id="7" name="等腰三角形 6"/>
          <p:cNvSpPr/>
          <p:nvPr/>
        </p:nvSpPr>
        <p:spPr>
          <a:xfrm rot="16200000" flipV="1">
            <a:off x="1839595" y="153670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19" name="title_1_green"/>
          <p:cNvSpPr/>
          <p:nvPr/>
        </p:nvSpPr>
        <p:spPr>
          <a:xfrm>
            <a:off x="16510" y="339979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endParaRPr>
          </a:p>
        </p:txBody>
      </p:sp>
      <p:sp>
        <p:nvSpPr>
          <p:cNvPr id="8" name="title_3"/>
          <p:cNvSpPr/>
          <p:nvPr/>
        </p:nvSpPr>
        <p:spPr>
          <a:xfrm>
            <a:off x="16510" y="237363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69000">
                <a:srgbClr val="F2F2F2">
                  <a:alpha val="100000"/>
                </a:srgbClr>
              </a:gs>
              <a:gs pos="81000">
                <a:srgbClr val="F2F2F2">
                  <a:alpha val="100000"/>
                </a:srgb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latin typeface="楷体" panose="02010609060101010101" pitchFamily="49" charset="-122"/>
                <a:ea typeface="楷体" panose="02010609060101010101" pitchFamily="49" charset="-122"/>
              </a:rPr>
              <a:t>等价关系的特点</a:t>
            </a:r>
            <a:endParaRPr lang="zh-CN" altLang="en-US" b="1" kern="0" dirty="0">
              <a:latin typeface="楷体" panose="02010609060101010101" pitchFamily="49" charset="-122"/>
              <a:ea typeface="楷体" panose="02010609060101010101" pitchFamily="49" charset="-122"/>
            </a:endParaRPr>
          </a:p>
        </p:txBody>
      </p:sp>
      <p:sp>
        <p:nvSpPr>
          <p:cNvPr id="10" name="title_1_green"/>
          <p:cNvSpPr/>
          <p:nvPr/>
        </p:nvSpPr>
        <p:spPr>
          <a:xfrm>
            <a:off x="16510" y="1347470"/>
            <a:ext cx="1887220" cy="492125"/>
          </a:xfrm>
          <a:prstGeom prst="rect">
            <a:avLst/>
          </a:prstGeom>
          <a:gradFill flip="none" rotWithShape="1">
            <a:gsLst>
              <a:gs pos="100000">
                <a:srgbClr val="630808"/>
              </a:gs>
              <a:gs pos="0">
                <a:srgbClr val="630808"/>
              </a:gs>
              <a:gs pos="7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sym typeface="+mn-ea"/>
            </a:endParaRPr>
          </a:p>
        </p:txBody>
      </p:sp>
      <p:cxnSp>
        <p:nvCxnSpPr>
          <p:cNvPr id="12" name="直接连接符 11"/>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Tree>
    <p:custDataLst>
      <p:tags r:id="rId2"/>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2"/>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2" presetClass="entr" presetSubtype="8"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wipe(left)">
                                      <p:cBhvr>
                                        <p:cTn id="21" dur="500"/>
                                        <p:tgtEl>
                                          <p:spTgt spid="6"/>
                                        </p:tgtEl>
                                      </p:cBhvr>
                                    </p:animEffec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16"/>
          <p:cNvSpPr txBox="1"/>
          <p:nvPr/>
        </p:nvSpPr>
        <p:spPr>
          <a:xfrm>
            <a:off x="4498727" y="148213"/>
            <a:ext cx="3581494" cy="64516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划</a:t>
            </a:r>
            <a:r>
              <a:rPr kumimoji="0" lang="en-US" altLang="zh-CN"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  </a:t>
            </a:r>
            <a:r>
              <a:rPr kumimoji="0" lang="zh-CN" altLang="en-US" sz="3600" b="1" i="0" u="none" strike="noStrike" kern="1200" cap="none" spc="0" normalizeH="0" baseline="0" noProof="0" dirty="0" smtClean="0">
                <a:ln>
                  <a:noFill/>
                </a:ln>
                <a:solidFill>
                  <a:srgbClr val="9E0000"/>
                </a:solidFill>
                <a:effectLst/>
                <a:uLnTx/>
                <a:uFillTx/>
                <a:latin typeface="楷体" panose="02010609060101010101" pitchFamily="49" charset="-122"/>
                <a:ea typeface="楷体" panose="02010609060101010101" pitchFamily="49" charset="-122"/>
                <a:cs typeface="+mn-cs"/>
              </a:rPr>
              <a:t>分</a:t>
            </a:r>
            <a:endParaRPr kumimoji="0" lang="zh-CN" altLang="en-US" sz="3600" b="1" i="0" u="none" strike="noStrike" kern="1200" cap="none" spc="0" normalizeH="0" baseline="0" noProof="0" dirty="0">
              <a:ln>
                <a:noFill/>
              </a:ln>
              <a:solidFill>
                <a:srgbClr val="9E0000"/>
              </a:solidFill>
              <a:effectLst/>
              <a:uLnTx/>
              <a:uFillTx/>
              <a:latin typeface="楷体" panose="02010609060101010101" pitchFamily="49" charset="-122"/>
              <a:ea typeface="楷体" panose="02010609060101010101" pitchFamily="49" charset="-122"/>
              <a:cs typeface="+mn-cs"/>
            </a:endParaRPr>
          </a:p>
        </p:txBody>
      </p:sp>
      <p:sp>
        <p:nvSpPr>
          <p:cNvPr id="9" name="矩形 8"/>
          <p:cNvSpPr/>
          <p:nvPr/>
        </p:nvSpPr>
        <p:spPr>
          <a:xfrm>
            <a:off x="2890520" y="944880"/>
            <a:ext cx="5511800" cy="2168525"/>
          </a:xfrm>
          <a:prstGeom prst="rect">
            <a:avLst/>
          </a:prstGeom>
        </p:spPr>
        <p:txBody>
          <a:bodyPr wrap="square">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342900" marR="0" lvl="0" indent="-342900" algn="l" defTabSz="685800" rtl="0" eaLnBrk="1" fontAlgn="auto" latinLnBrk="0" hangingPunct="1">
              <a:lnSpc>
                <a:spcPct val="150000"/>
              </a:lnSpc>
              <a:spcBef>
                <a:spcPts val="0"/>
              </a:spcBef>
              <a:spcAft>
                <a:spcPts val="0"/>
              </a:spcAft>
              <a:buClr>
                <a:srgbClr val="69B3F1"/>
              </a:buClr>
              <a:buSzTx/>
              <a:buFontTx/>
              <a:buNone/>
              <a:defRPr/>
            </a:pPr>
            <a:r>
              <a:rPr lang="en-US" altLang="zh-CN" sz="1800" b="1" dirty="0">
                <a:solidFill>
                  <a:srgbClr val="080808"/>
                </a:solidFill>
                <a:latin typeface="楷体" panose="02010609060101010101" pitchFamily="49" charset="-122"/>
                <a:ea typeface="楷体" panose="02010609060101010101" pitchFamily="49" charset="-122"/>
                <a:cs typeface="楷体" panose="02010609060101010101" pitchFamily="49" charset="-122"/>
              </a:rPr>
              <a:t> </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设</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为非空集合</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若</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的子集族</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π</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π</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P</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满足</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342900" marR="0" lvl="0" indent="-342900" algn="l" defTabSz="685800" rtl="0" eaLnBrk="1" fontAlgn="auto" latinLnBrk="0" hangingPunct="1">
              <a:lnSpc>
                <a:spcPct val="150000"/>
              </a:lnSpc>
              <a:spcBef>
                <a:spcPts val="0"/>
              </a:spcBef>
              <a:spcAft>
                <a:spcPts val="0"/>
              </a:spcAft>
              <a:buClr>
                <a:srgbClr val="69B3F1"/>
              </a:buClr>
              <a:buSzTx/>
              <a:buFontTx/>
              <a:buNone/>
              <a:defRPr/>
            </a:pP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(1) </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π</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endPar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342900" marR="0" lvl="0" indent="-342900" algn="l" defTabSz="685800" rtl="0" eaLnBrk="1" fontAlgn="auto" latinLnBrk="0" hangingPunct="1">
              <a:lnSpc>
                <a:spcPct val="150000"/>
              </a:lnSpc>
              <a:spcBef>
                <a:spcPts val="0"/>
              </a:spcBef>
              <a:spcAft>
                <a:spcPts val="0"/>
              </a:spcAft>
              <a:buClr>
                <a:srgbClr val="69B3F1"/>
              </a:buClr>
              <a:buSzTx/>
              <a:buFontTx/>
              <a:buNone/>
              <a:defRPr/>
            </a:pP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(2) </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x </a:t>
            </a:r>
            <a:r>
              <a:rPr kumimoji="0" lang="en-US" altLang="zh-CN" sz="180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y </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x</a:t>
            </a:r>
            <a:r>
              <a:rPr kumimoji="0" lang="en-US" altLang="zh-CN" sz="180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y</a:t>
            </a:r>
            <a:r>
              <a:rPr kumimoji="0" lang="en-US" altLang="zh-CN" sz="180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π</a:t>
            </a:r>
            <a:r>
              <a:rPr kumimoji="0" lang="en-US" altLang="zh-CN" sz="180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x</a:t>
            </a:r>
            <a:r>
              <a:rPr kumimoji="0" lang="en-US" altLang="zh-CN" sz="180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y </a:t>
            </a:r>
            <a:r>
              <a:rPr kumimoji="0" lang="en-US" altLang="zh-CN" sz="180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x</a:t>
            </a:r>
            <a:r>
              <a:rPr kumimoji="0" lang="en-US" altLang="zh-CN" sz="1800"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1800" i="1" u="none" strike="noStrike" kern="1200" cap="none" spc="0" normalizeH="0" baseline="0" noProof="0" dirty="0" err="1">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y</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342900" marR="0" lvl="0" indent="-342900" algn="l" defTabSz="685800" rtl="0" eaLnBrk="1" fontAlgn="auto" latinLnBrk="0" hangingPunct="1">
              <a:lnSpc>
                <a:spcPct val="150000"/>
              </a:lnSpc>
              <a:spcBef>
                <a:spcPts val="0"/>
              </a:spcBef>
              <a:spcAft>
                <a:spcPts val="0"/>
              </a:spcAft>
              <a:buClr>
                <a:srgbClr val="69B3F1"/>
              </a:buClr>
              <a:buSzTx/>
              <a:buFontTx/>
              <a:buNone/>
              <a:defRPr/>
            </a:pP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(3) ∪</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π</a:t>
            </a:r>
            <a:r>
              <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 = </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a:t>
            </a:r>
            <a:endParaRPr kumimoji="0" lang="en-US" altLang="zh-CN"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a:p>
            <a:pPr marL="342900" marR="0" lvl="0" indent="-342900" algn="l" defTabSz="685800" rtl="0" eaLnBrk="1" fontAlgn="auto" latinLnBrk="0" hangingPunct="1">
              <a:lnSpc>
                <a:spcPct val="150000"/>
              </a:lnSpc>
              <a:spcBef>
                <a:spcPts val="0"/>
              </a:spcBef>
              <a:spcAft>
                <a:spcPts val="0"/>
              </a:spcAft>
              <a:buClr>
                <a:srgbClr val="69B3F1"/>
              </a:buClr>
              <a:buSzTx/>
              <a:buFontTx/>
              <a:buNone/>
              <a:defRPr/>
            </a:pPr>
            <a:r>
              <a:rPr lang="zh-CN" altLang="en-US" sz="1800" dirty="0">
                <a:solidFill>
                  <a:srgbClr val="080808"/>
                </a:solidFill>
                <a:latin typeface="Times New Roman" panose="02020603050405020304" pitchFamily="18" charset="0"/>
                <a:ea typeface="楷体" panose="02010609060101010101" pitchFamily="49" charset="-122"/>
                <a:cs typeface="Times New Roman" panose="02020603050405020304" pitchFamily="18" charset="0"/>
              </a:rPr>
              <a:t> </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则称</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π</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是</a:t>
            </a:r>
            <a:r>
              <a:rPr kumimoji="0" lang="en-US" altLang="zh-CN" sz="1800" i="1"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的一个</a:t>
            </a:r>
            <a:r>
              <a:rPr kumimoji="0" lang="zh-CN" altLang="en-US" sz="1800" b="1" u="none" strike="noStrike" kern="1200" cap="none" spc="0" normalizeH="0" baseline="0" noProof="0" dirty="0">
                <a:ln>
                  <a:noFill/>
                </a:ln>
                <a:solidFill>
                  <a:srgbClr val="C00000"/>
                </a:solidFill>
                <a:effectLst/>
                <a:uLnTx/>
                <a:uFillTx/>
                <a:latin typeface="Times New Roman" panose="02020603050405020304" pitchFamily="18" charset="0"/>
                <a:ea typeface="楷体" panose="02010609060101010101" pitchFamily="49" charset="-122"/>
                <a:cs typeface="Times New Roman" panose="02020603050405020304" pitchFamily="18" charset="0"/>
              </a:rPr>
              <a:t>划分</a:t>
            </a:r>
            <a:r>
              <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rPr>
              <a:t>。</a:t>
            </a:r>
            <a:endParaRPr kumimoji="0" lang="zh-CN" altLang="en-US" sz="1800" u="none" strike="noStrike" kern="1200" cap="none" spc="0" normalizeH="0" baseline="0"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endParaRPr>
          </a:p>
        </p:txBody>
      </p:sp>
      <p:cxnSp>
        <p:nvCxnSpPr>
          <p:cNvPr id="11" name="直接连接符 10"/>
          <p:cNvCxnSpPr/>
          <p:nvPr/>
        </p:nvCxnSpPr>
        <p:spPr>
          <a:xfrm>
            <a:off x="5940425" y="1419225"/>
            <a:ext cx="1260000" cy="0"/>
          </a:xfrm>
          <a:prstGeom prst="line">
            <a:avLst/>
          </a:prstGeom>
          <a:ln w="19050">
            <a:solidFill>
              <a:srgbClr val="DA06E2"/>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3636214" y="3291309"/>
            <a:ext cx="3730415" cy="398780"/>
          </a:xfrm>
          <a:prstGeom prst="rect">
            <a:avLst/>
          </a:prstGeom>
          <a:noFill/>
        </p:spPr>
        <p:txBody>
          <a:bodyPr wrap="square" rtlCol="0">
            <a:spAutoFit/>
          </a:bodyPr>
          <a:ls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Tx/>
              <a:buNone/>
              <a:defRPr/>
            </a:pPr>
            <a:r>
              <a:rPr kumimoji="0" lang="en-US" altLang="zh-CN" sz="2000" i="1"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a:t>
            </a:r>
            <a:r>
              <a:rPr kumimoji="0" lang="en-US" altLang="zh-CN" sz="2000" i="0"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r>
              <a:rPr kumimoji="0" lang="en-US" altLang="zh-CN" sz="2000" i="1"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rPr>
              <a:t>R</a:t>
            </a:r>
            <a:r>
              <a:rPr kumimoji="0" lang="en-US" altLang="zh-CN" sz="2000" i="0"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i="0" u="none" strike="noStrike" kern="1200" cap="none" spc="0" normalizeH="0" baseline="0"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{1,4,7}</a:t>
            </a:r>
            <a:r>
              <a:rPr kumimoji="0" lang="en-US" altLang="zh-CN" sz="2000" i="0"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i="0" u="none" strike="noStrike" kern="1200" cap="none" spc="0" normalizeH="0" baseline="0"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{2,5,8}</a:t>
            </a:r>
            <a:r>
              <a:rPr kumimoji="0" lang="en-US" altLang="zh-CN" sz="2000" i="0"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rPr>
              <a:t>, </a:t>
            </a:r>
            <a:r>
              <a:rPr kumimoji="0" lang="en-US" altLang="zh-CN" sz="2000" i="0" u="none" strike="noStrike" kern="1200" cap="none" spc="0" normalizeH="0" baseline="0" noProof="0" dirty="0">
                <a:ln>
                  <a:noFill/>
                </a:ln>
                <a:solidFill>
                  <a:srgbClr val="0000FF"/>
                </a:solidFill>
                <a:effectLst/>
                <a:uLnTx/>
                <a:uFillTx/>
                <a:latin typeface="Times New Roman" panose="02020603050405020304" pitchFamily="18" charset="0"/>
                <a:ea typeface="宋体" panose="02010600030101010101" pitchFamily="2" charset="-122"/>
                <a:cs typeface="Times New Roman" panose="02020603050405020304" pitchFamily="18" charset="0"/>
              </a:rPr>
              <a:t>{3,6} </a:t>
            </a:r>
            <a:r>
              <a:rPr kumimoji="0" lang="en-US" altLang="zh-CN" sz="2000" i="0"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rPr>
              <a:t>}</a:t>
            </a:r>
            <a:endParaRPr kumimoji="0" lang="en-US" altLang="zh-CN" sz="2000" i="0" u="none" strike="noStrike" kern="1200" cap="none" spc="0" normalizeH="0" baseline="0" noProof="0" dirty="0">
              <a:ln>
                <a:noFill/>
              </a:ln>
              <a:solidFill>
                <a:srgbClr val="9E0000"/>
              </a:solidFill>
              <a:effectLst/>
              <a:uLnTx/>
              <a:uFillTx/>
              <a:latin typeface="Times New Roman" panose="02020603050405020304" pitchFamily="18" charset="0"/>
              <a:ea typeface="宋体" panose="02010600030101010101" pitchFamily="2" charset="-122"/>
              <a:cs typeface="Times New Roman" panose="02020603050405020304" pitchFamily="18" charset="0"/>
            </a:endParaRPr>
          </a:p>
        </p:txBody>
      </p:sp>
      <p:sp>
        <p:nvSpPr>
          <p:cNvPr id="10" name="文本框 9"/>
          <p:cNvSpPr txBox="1"/>
          <p:nvPr/>
        </p:nvSpPr>
        <p:spPr>
          <a:xfrm>
            <a:off x="5653405" y="1419860"/>
            <a:ext cx="2007235" cy="368300"/>
          </a:xfrm>
          <a:prstGeom prst="rect">
            <a:avLst/>
          </a:prstGeom>
          <a:noFill/>
        </p:spPr>
        <p:txBody>
          <a:bodyPr wrap="square" rtlCol="0">
            <a:spAutoFit/>
          </a:bodyPr>
          <a:p>
            <a:r>
              <a:rPr lang="en-US" altLang="zh-CN">
                <a:latin typeface="Times New Roman" panose="02020603050405020304" pitchFamily="18" charset="0"/>
                <a:cs typeface="Times New Roman" panose="02020603050405020304" pitchFamily="18" charset="0"/>
              </a:rPr>
              <a:t>{</a:t>
            </a:r>
            <a:r>
              <a:rPr lang="en-US" altLang="zh-CN">
                <a:solidFill>
                  <a:srgbClr val="C00000"/>
                </a:solidFill>
                <a:latin typeface="Times New Roman" panose="02020603050405020304" pitchFamily="18" charset="0"/>
                <a:cs typeface="Times New Roman" panose="02020603050405020304" pitchFamily="18" charset="0"/>
              </a:rPr>
              <a:t>{}</a:t>
            </a:r>
            <a:r>
              <a:rPr lang="zh-CN" altLang="en-US">
                <a:latin typeface="Times New Roman" panose="02020603050405020304" pitchFamily="18" charset="0"/>
                <a:cs typeface="Times New Roman" panose="02020603050405020304" pitchFamily="18" charset="0"/>
              </a:rPr>
              <a:t>，</a:t>
            </a:r>
            <a:r>
              <a:rPr lang="en-US" altLang="zh-CN">
                <a:solidFill>
                  <a:srgbClr val="C00000"/>
                </a:solidFill>
                <a:latin typeface="Times New Roman" panose="02020603050405020304" pitchFamily="18" charset="0"/>
                <a:cs typeface="Times New Roman" panose="02020603050405020304" pitchFamily="18" charset="0"/>
              </a:rPr>
              <a:t>{}</a:t>
            </a:r>
            <a:r>
              <a:rPr lang="zh-CN" altLang="en-US">
                <a:latin typeface="Times New Roman" panose="02020603050405020304" pitchFamily="18" charset="0"/>
                <a:cs typeface="Times New Roman" panose="02020603050405020304" pitchFamily="18" charset="0"/>
              </a:rPr>
              <a:t>，</a:t>
            </a:r>
            <a:r>
              <a:rPr lang="en-US" altLang="zh-CN">
                <a:solidFill>
                  <a:srgbClr val="C00000"/>
                </a:solidFill>
                <a:latin typeface="Times New Roman" panose="02020603050405020304" pitchFamily="18" charset="0"/>
                <a:cs typeface="Times New Roman" panose="02020603050405020304" pitchFamily="18" charset="0"/>
              </a:rPr>
              <a:t>{}</a:t>
            </a:r>
            <a:r>
              <a:rPr lang="zh-CN" altLang="en-US">
                <a:latin typeface="Times New Roman" panose="02020603050405020304" pitchFamily="18" charset="0"/>
                <a:cs typeface="Times New Roman" panose="02020603050405020304" pitchFamily="18" charset="0"/>
              </a:rPr>
              <a:t>，</a:t>
            </a:r>
            <a:r>
              <a:rPr lang="en-US" altLang="zh-CN"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Symbol" panose="05050102010706020507" pitchFamily="18" charset="2"/>
              </a:rPr>
              <a:t></a:t>
            </a:r>
            <a:r>
              <a:rPr lang="en-US" altLang="zh-CN">
                <a:latin typeface="Times New Roman" panose="02020603050405020304" pitchFamily="18" charset="0"/>
                <a:cs typeface="Times New Roman" panose="02020603050405020304" pitchFamily="18" charset="0"/>
              </a:rPr>
              <a:t>}</a:t>
            </a:r>
            <a:endParaRPr lang="en-US" altLang="zh-CN">
              <a:latin typeface="Times New Roman" panose="02020603050405020304" pitchFamily="18" charset="0"/>
              <a:cs typeface="Times New Roman" panose="02020603050405020304" pitchFamily="18" charset="0"/>
            </a:endParaRPr>
          </a:p>
        </p:txBody>
      </p:sp>
      <p:sp>
        <p:nvSpPr>
          <p:cNvPr id="12" name="文本框 11"/>
          <p:cNvSpPr txBox="1"/>
          <p:nvPr/>
        </p:nvSpPr>
        <p:spPr>
          <a:xfrm>
            <a:off x="4168140" y="3939540"/>
            <a:ext cx="2411095" cy="368300"/>
          </a:xfrm>
          <a:prstGeom prst="rect">
            <a:avLst/>
          </a:prstGeom>
          <a:noFill/>
        </p:spPr>
        <p:txBody>
          <a:bodyPr wrap="none" rtlCol="0" anchor="t">
            <a:spAutoFit/>
          </a:bodyPr>
          <a:p>
            <a:r>
              <a:rPr lang="en-US" altLang="zh-CN" i="1"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A</a:t>
            </a:r>
            <a:r>
              <a:rPr lang="en-US" altLang="zh-CN"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rPr>
              <a:t>={1, 2, 3, 4, 5, 6, 7, 8}</a:t>
            </a:r>
            <a:endParaRPr lang="en-US" altLang="zh-CN" noProof="0" dirty="0">
              <a:ln>
                <a:noFill/>
              </a:ln>
              <a:solidFill>
                <a:srgbClr val="080808"/>
              </a:solidFill>
              <a:effectLst/>
              <a:uLnTx/>
              <a:uFillTx/>
              <a:latin typeface="Times New Roman" panose="02020603050405020304" pitchFamily="18" charset="0"/>
              <a:ea typeface="楷体" panose="02010609060101010101" pitchFamily="49" charset="-122"/>
              <a:cs typeface="Times New Roman" panose="02020603050405020304" pitchFamily="18" charset="0"/>
              <a:sym typeface="+mn-ea"/>
            </a:endParaRPr>
          </a:p>
        </p:txBody>
      </p:sp>
      <p:sp>
        <p:nvSpPr>
          <p:cNvPr id="4" name="等腰三角形 3"/>
          <p:cNvSpPr/>
          <p:nvPr/>
        </p:nvSpPr>
        <p:spPr>
          <a:xfrm rot="16200000" flipV="1">
            <a:off x="1839595" y="1536700"/>
            <a:ext cx="266065" cy="99060"/>
          </a:xfrm>
          <a:prstGeom prst="triangle">
            <a:avLst/>
          </a:prstGeom>
          <a:solidFill>
            <a:schemeClr val="tx1"/>
          </a:solidFill>
          <a:ln w="28575" cap="flat" cmpd="sng" algn="ctr">
            <a:solidFill>
              <a:schemeClr val="tx1"/>
            </a:solidFill>
            <a:prstDash val="solid"/>
            <a:miter lim="800000"/>
          </a:ln>
          <a:effectLst>
            <a:outerShdw blurRad="279400" dist="254000" dir="8100000" algn="tr" rotWithShape="0">
              <a:prstClr val="black">
                <a:alpha val="40000"/>
              </a:prstClr>
            </a:outerShdw>
          </a:effectLst>
        </p:spPr>
        <p:txBody>
          <a:bodyPr rtlCol="0" anchor="ctr"/>
          <a:lstStyle>
            <a:defPPr>
              <a:defRPr lang="zh-CN">
                <a:solidFill>
                  <a:schemeClr val="lt1"/>
                </a:solidFill>
              </a:defRPr>
            </a:defPPr>
            <a:lvl1pPr marL="0" algn="l" defTabSz="685800" rtl="0" eaLnBrk="1" latinLnBrk="0" hangingPunct="1">
              <a:defRPr sz="1400" kern="1200">
                <a:solidFill>
                  <a:schemeClr val="lt1"/>
                </a:solidFill>
                <a:latin typeface="+mn-lt"/>
                <a:ea typeface="+mn-ea"/>
                <a:cs typeface="+mn-cs"/>
              </a:defRPr>
            </a:lvl1pPr>
            <a:lvl2pPr marL="342900" algn="l" defTabSz="685800" rtl="0" eaLnBrk="1" latinLnBrk="0" hangingPunct="1">
              <a:defRPr sz="1400" kern="1200">
                <a:solidFill>
                  <a:schemeClr val="lt1"/>
                </a:solidFill>
                <a:latin typeface="+mn-lt"/>
                <a:ea typeface="+mn-ea"/>
                <a:cs typeface="+mn-cs"/>
              </a:defRPr>
            </a:lvl2pPr>
            <a:lvl3pPr marL="685800" algn="l" defTabSz="685800" rtl="0" eaLnBrk="1" latinLnBrk="0" hangingPunct="1">
              <a:defRPr sz="1400" kern="1200">
                <a:solidFill>
                  <a:schemeClr val="lt1"/>
                </a:solidFill>
                <a:latin typeface="+mn-lt"/>
                <a:ea typeface="+mn-ea"/>
                <a:cs typeface="+mn-cs"/>
              </a:defRPr>
            </a:lvl3pPr>
            <a:lvl4pPr marL="1028700" algn="l" defTabSz="685800" rtl="0" eaLnBrk="1" latinLnBrk="0" hangingPunct="1">
              <a:defRPr sz="1400" kern="1200">
                <a:solidFill>
                  <a:schemeClr val="lt1"/>
                </a:solidFill>
                <a:latin typeface="+mn-lt"/>
                <a:ea typeface="+mn-ea"/>
                <a:cs typeface="+mn-cs"/>
              </a:defRPr>
            </a:lvl4pPr>
            <a:lvl5pPr marL="1371600" algn="l" defTabSz="685800" rtl="0" eaLnBrk="1" latinLnBrk="0" hangingPunct="1">
              <a:defRPr sz="1400" kern="1200">
                <a:solidFill>
                  <a:schemeClr val="lt1"/>
                </a:solidFill>
                <a:latin typeface="+mn-lt"/>
                <a:ea typeface="+mn-ea"/>
                <a:cs typeface="+mn-cs"/>
              </a:defRPr>
            </a:lvl5pPr>
            <a:lvl6pPr marL="1714500" algn="l" defTabSz="685800" rtl="0" eaLnBrk="1" latinLnBrk="0" hangingPunct="1">
              <a:defRPr sz="1400" kern="1200">
                <a:solidFill>
                  <a:schemeClr val="lt1"/>
                </a:solidFill>
                <a:latin typeface="+mn-lt"/>
                <a:ea typeface="+mn-ea"/>
                <a:cs typeface="+mn-cs"/>
              </a:defRPr>
            </a:lvl6pPr>
            <a:lvl7pPr marL="2057400" algn="l" defTabSz="685800" rtl="0" eaLnBrk="1" latinLnBrk="0" hangingPunct="1">
              <a:defRPr sz="1400" kern="1200">
                <a:solidFill>
                  <a:schemeClr val="lt1"/>
                </a:solidFill>
                <a:latin typeface="+mn-lt"/>
                <a:ea typeface="+mn-ea"/>
                <a:cs typeface="+mn-cs"/>
              </a:defRPr>
            </a:lvl7pPr>
            <a:lvl8pPr marL="2400300" algn="l" defTabSz="685800" rtl="0" eaLnBrk="1" latinLnBrk="0" hangingPunct="1">
              <a:defRPr sz="1400" kern="1200">
                <a:solidFill>
                  <a:schemeClr val="lt1"/>
                </a:solidFill>
                <a:latin typeface="+mn-lt"/>
                <a:ea typeface="+mn-ea"/>
                <a:cs typeface="+mn-cs"/>
              </a:defRPr>
            </a:lvl8pPr>
            <a:lvl9pPr marL="2743200" algn="l" defTabSz="685800" rtl="0" eaLnBrk="1" latinLnBrk="0" hangingPunct="1">
              <a:defRPr sz="1400" kern="1200">
                <a:solidFill>
                  <a:schemeClr val="lt1"/>
                </a:solidFill>
                <a:latin typeface="+mn-lt"/>
                <a:ea typeface="+mn-ea"/>
                <a:cs typeface="+mn-cs"/>
              </a:defRPr>
            </a:lvl9pPr>
          </a:lstStyle>
          <a:p>
            <a:pPr marL="0" marR="0" lvl="0" indent="0" algn="ctr" defTabSz="685800" rtl="0" eaLnBrk="1" fontAlgn="auto" latinLnBrk="0" hangingPunct="1">
              <a:lnSpc>
                <a:spcPct val="100000"/>
              </a:lnSpc>
              <a:spcBef>
                <a:spcPts val="0"/>
              </a:spcBef>
              <a:spcAft>
                <a:spcPts val="0"/>
              </a:spcAft>
              <a:buClrTx/>
              <a:buSzTx/>
              <a:buFontTx/>
              <a:buNone/>
              <a:defRPr/>
            </a:pPr>
            <a:endParaRPr kumimoji="0" lang="zh-CN" altLang="en-US" sz="2000" b="0" i="0" u="none" strike="noStrike" kern="1200" cap="none" spc="0" normalizeH="0" baseline="0" noProof="0">
              <a:ln>
                <a:noFill/>
              </a:ln>
              <a:solidFill>
                <a:sysClr val="window" lastClr="FFFFFF"/>
              </a:solidFill>
              <a:effectLst/>
              <a:uLnTx/>
              <a:uFillTx/>
              <a:latin typeface="Arial" panose="020B0604020202020204"/>
              <a:ea typeface="微软雅黑" panose="020B0503020204020204" pitchFamily="34" charset="-122"/>
              <a:cs typeface="+mn-cs"/>
            </a:endParaRPr>
          </a:p>
        </p:txBody>
      </p:sp>
      <p:sp>
        <p:nvSpPr>
          <p:cNvPr id="5" name="title_1_green"/>
          <p:cNvSpPr/>
          <p:nvPr/>
        </p:nvSpPr>
        <p:spPr>
          <a:xfrm>
            <a:off x="16510" y="339979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实</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际</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应</a:t>
            </a:r>
            <a:r>
              <a:rPr kumimoji="0" lang="en-US" altLang="zh-CN"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 </a:t>
            </a:r>
            <a:r>
              <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rPr>
              <a:t>用</a:t>
            </a:r>
            <a:endParaRPr kumimoji="0" lang="zh-CN" altLang="en-US" b="1" i="0" u="none" strike="noStrike" kern="0" cap="none" spc="0" normalizeH="0" baseline="0" noProof="0" dirty="0" smtClean="0">
              <a:ln>
                <a:noFill/>
              </a:ln>
              <a:solidFill>
                <a:sysClr val="windowText" lastClr="000000"/>
              </a:solidFill>
              <a:effectLst/>
              <a:uLnTx/>
              <a:uFillTx/>
              <a:latin typeface="楷体" panose="02010609060101010101" pitchFamily="49" charset="-122"/>
              <a:ea typeface="楷体" panose="02010609060101010101" pitchFamily="49" charset="-122"/>
              <a:cs typeface="+mn-cs"/>
            </a:endParaRPr>
          </a:p>
        </p:txBody>
      </p:sp>
      <p:sp>
        <p:nvSpPr>
          <p:cNvPr id="6" name="title_3"/>
          <p:cNvSpPr/>
          <p:nvPr/>
        </p:nvSpPr>
        <p:spPr>
          <a:xfrm>
            <a:off x="16510" y="2373630"/>
            <a:ext cx="1887220" cy="492125"/>
          </a:xfrm>
          <a:prstGeom prst="rect">
            <a:avLst/>
          </a:prstGeom>
          <a:gradFill flip="none" rotWithShape="1">
            <a:gsLst>
              <a:gs pos="100000">
                <a:schemeClr val="bg1">
                  <a:lumMod val="50000"/>
                </a:schemeClr>
              </a:gs>
              <a:gs pos="0">
                <a:schemeClr val="bg1">
                  <a:lumMod val="50000"/>
                </a:schemeClr>
              </a:gs>
              <a:gs pos="7000">
                <a:schemeClr val="bg1">
                  <a:lumMod val="95000"/>
                </a:schemeClr>
              </a:gs>
              <a:gs pos="69000">
                <a:srgbClr val="F2F2F2">
                  <a:alpha val="100000"/>
                </a:srgbClr>
              </a:gs>
              <a:gs pos="81000">
                <a:srgbClr val="F2F2F2">
                  <a:alpha val="100000"/>
                </a:srgbClr>
              </a:gs>
              <a:gs pos="90000">
                <a:schemeClr val="bg1">
                  <a:lumMod val="95000"/>
                </a:schemeClr>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lvl="0" algn="ctr" eaLnBrk="1" fontAlgn="auto" hangingPunct="1">
              <a:spcBef>
                <a:spcPts val="0"/>
              </a:spcBef>
              <a:spcAft>
                <a:spcPts val="0"/>
              </a:spcAft>
              <a:defRPr/>
            </a:pPr>
            <a:r>
              <a:rPr lang="zh-CN" altLang="en-US" b="1" kern="0" dirty="0">
                <a:latin typeface="楷体" panose="02010609060101010101" pitchFamily="49" charset="-122"/>
                <a:ea typeface="楷体" panose="02010609060101010101" pitchFamily="49" charset="-122"/>
              </a:rPr>
              <a:t>等价关系的特点</a:t>
            </a:r>
            <a:endParaRPr lang="zh-CN" altLang="en-US" b="1" kern="0" dirty="0">
              <a:latin typeface="楷体" panose="02010609060101010101" pitchFamily="49" charset="-122"/>
              <a:ea typeface="楷体" panose="02010609060101010101" pitchFamily="49" charset="-122"/>
            </a:endParaRPr>
          </a:p>
        </p:txBody>
      </p:sp>
      <p:sp>
        <p:nvSpPr>
          <p:cNvPr id="8" name="title_1_green"/>
          <p:cNvSpPr/>
          <p:nvPr/>
        </p:nvSpPr>
        <p:spPr>
          <a:xfrm>
            <a:off x="16510" y="1347470"/>
            <a:ext cx="1887220" cy="492125"/>
          </a:xfrm>
          <a:prstGeom prst="rect">
            <a:avLst/>
          </a:prstGeom>
          <a:gradFill flip="none" rotWithShape="1">
            <a:gsLst>
              <a:gs pos="100000">
                <a:srgbClr val="630808"/>
              </a:gs>
              <a:gs pos="0">
                <a:srgbClr val="630808"/>
              </a:gs>
              <a:gs pos="7000">
                <a:srgbClr val="C00000"/>
              </a:gs>
              <a:gs pos="90000">
                <a:srgbClr val="C00000"/>
              </a:gs>
            </a:gsLst>
            <a:lin ang="10800000" scaled="1"/>
            <a:tileRect/>
          </a:gradFill>
          <a:ln w="9525" cap="flat" cmpd="sng" algn="ctr">
            <a:noFill/>
            <a:prstDash val="solid"/>
          </a:ln>
          <a:effectLst>
            <a:outerShdw blurRad="254000" dist="38100" dir="5400000" algn="t" rotWithShape="0">
              <a:prstClr val="black">
                <a:alpha val="40000"/>
              </a:prstClr>
            </a:outerShdw>
          </a:effectLst>
        </p:spPr>
        <p:txBody>
          <a:bodyPr rot="0" spcFirstLastPara="0" vertOverflow="overflow" horzOverflow="overflow" vert="horz" wrap="square" lIns="91440" tIns="45720" rIns="91440" bIns="45720" numCol="1" spcCol="0" rtlCol="0" fromWordArt="0" anchor="ctr" anchorCtr="0" forceAA="0" compatLnSpc="1">
            <a:noAutofit/>
          </a:bodyPr>
          <a:p>
            <a:pPr marL="0" marR="0" lvl="0" indent="0" algn="ctr" defTabSz="914400" rtl="0" eaLnBrk="1" fontAlgn="auto" latinLnBrk="0" hangingPunct="1">
              <a:lnSpc>
                <a:spcPct val="100000"/>
              </a:lnSpc>
              <a:spcBef>
                <a:spcPts val="0"/>
              </a:spcBef>
              <a:spcAft>
                <a:spcPts val="0"/>
              </a:spcAft>
              <a:buClrTx/>
              <a:buSzTx/>
              <a:buFontTx/>
              <a:buNone/>
              <a:defRPr/>
            </a:pP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相</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关</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概</a:t>
            </a:r>
            <a:r>
              <a:rPr lang="en-US" altLang="zh-CN"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 </a:t>
            </a:r>
            <a:r>
              <a:rPr lang="zh-CN" altLang="en-US" b="1" kern="0" noProof="0" dirty="0" smtClean="0">
                <a:ln>
                  <a:noFill/>
                </a:ln>
                <a:solidFill>
                  <a:schemeClr val="bg1"/>
                </a:solidFill>
                <a:effectLst/>
                <a:uLnTx/>
                <a:uFillTx/>
                <a:latin typeface="楷体" panose="02010609060101010101" pitchFamily="49" charset="-122"/>
                <a:ea typeface="楷体" panose="02010609060101010101" pitchFamily="49" charset="-122"/>
                <a:sym typeface="+mn-ea"/>
              </a:rPr>
              <a:t>念</a:t>
            </a:r>
            <a:endParaRPr kumimoji="0" lang="zh-CN" altLang="en-US" sz="1800" b="1" i="0" u="none" strike="noStrike" kern="0" cap="none" spc="0" normalizeH="0" baseline="0" noProof="0" dirty="0" smtClean="0">
              <a:ln>
                <a:noFill/>
              </a:ln>
              <a:solidFill>
                <a:schemeClr val="bg1"/>
              </a:solidFill>
              <a:effectLst/>
              <a:uLnTx/>
              <a:uFillTx/>
              <a:latin typeface="楷体" panose="02010609060101010101" pitchFamily="49" charset="-122"/>
              <a:ea typeface="楷体" panose="02010609060101010101" pitchFamily="49" charset="-122"/>
              <a:sym typeface="+mn-ea"/>
            </a:endParaRPr>
          </a:p>
        </p:txBody>
      </p:sp>
      <p:cxnSp>
        <p:nvCxnSpPr>
          <p:cNvPr id="7" name="直接连接符 6"/>
          <p:cNvCxnSpPr/>
          <p:nvPr/>
        </p:nvCxnSpPr>
        <p:spPr>
          <a:xfrm>
            <a:off x="2316374" y="796072"/>
            <a:ext cx="6480000" cy="0"/>
          </a:xfrm>
          <a:prstGeom prst="line">
            <a:avLst/>
          </a:prstGeom>
          <a:noFill/>
          <a:ln w="28575" cap="flat" cmpd="sng" algn="ctr">
            <a:solidFill>
              <a:srgbClr val="C00000"/>
            </a:solidFill>
            <a:prstDash val="solid"/>
            <a:miter lim="800000"/>
            <a:headEnd type="oval" w="med" len="med"/>
            <a:tailEnd type="oval" w="med" len="med"/>
          </a:ln>
          <a:effectLst/>
        </p:spPr>
      </p:cxnSp>
    </p:spTree>
    <p:custDataLst>
      <p:tags r:id="rId1"/>
    </p:custDataLst>
  </p:cSld>
  <p:clrMapOvr>
    <a:masterClrMapping/>
  </p:clrMapOvr>
  <mc:AlternateContent xmlns:mc="http://schemas.openxmlformats.org/markup-compatibility/2006">
    <mc:Choice xmlns:p14="http://schemas.microsoft.com/office/powerpoint/2010/main" Requires="p14">
      <p:transition p14:dur="50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8"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left)">
                                      <p:cBhvr>
                                        <p:cTn id="11" dur="500"/>
                                        <p:tgtEl>
                                          <p:spTgt spid="11"/>
                                        </p:tgtEl>
                                      </p:cBhvr>
                                    </p:animEffec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grpId="0" nodeType="clickEffect">
                                  <p:stCondLst>
                                    <p:cond delay="0"/>
                                  </p:stCondLst>
                                  <p:childTnLst>
                                    <p:set>
                                      <p:cBhvr>
                                        <p:cTn id="15" dur="1" fill="hold">
                                          <p:stCondLst>
                                            <p:cond delay="0"/>
                                          </p:stCondLst>
                                        </p:cTn>
                                        <p:tgtEl>
                                          <p:spTgt spid="10"/>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4"/>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4" grpId="0"/>
      <p:bldP spid="10" grpId="0"/>
      <p:bldP spid="12" grpId="0"/>
    </p:bldLst>
  </p:timing>
</p:sld>
</file>

<file path=ppt/tags/tag1.xml><?xml version="1.0" encoding="utf-8"?>
<p:tagLst xmlns:p="http://schemas.openxmlformats.org/presentationml/2006/main">
  <p:tag name="TIMING" val="|6.071|13.313|2.761|2.225|3.163|2.472|10.311|13.222"/>
</p:tagLst>
</file>

<file path=ppt/tags/tag10.xml><?xml version="1.0" encoding="utf-8"?>
<p:tagLst xmlns:p="http://schemas.openxmlformats.org/presentationml/2006/main">
  <p:tag name="TIMING" val="|17.661|5.487|11.453"/>
</p:tagLst>
</file>

<file path=ppt/tags/tag11.xml><?xml version="1.0" encoding="utf-8"?>
<p:tagLst xmlns:p="http://schemas.openxmlformats.org/presentationml/2006/main">
  <p:tag name="TIMING" val="|2.989|23.091|3.247|18.57|14.228"/>
</p:tagLst>
</file>

<file path=ppt/tags/tag12.xml><?xml version="1.0" encoding="utf-8"?>
<p:tagLst xmlns:p="http://schemas.openxmlformats.org/presentationml/2006/main">
  <p:tag name="KSO_WM_UNIT_TABLE_BEAUTIFY" val="smartTable{251c19ac-d6ae-4a47-926a-3539b995ed90}"/>
  <p:tag name="TABLE_ENDDRAG_ORIGIN_RECT" val="358*109"/>
  <p:tag name="TABLE_ENDDRAG_RECT" val="274*242*358*109"/>
</p:tagLst>
</file>

<file path=ppt/tags/tag13.xml><?xml version="1.0" encoding="utf-8"?>
<p:tagLst xmlns:p="http://schemas.openxmlformats.org/presentationml/2006/main">
  <p:tag name="KSO_WM_UNIT_TABLE_BEAUTIFY" val="smartTable{dde40d1e-d30c-4517-ab8c-b8f3a9b40c09}"/>
</p:tagLst>
</file>

<file path=ppt/tags/tag14.xml><?xml version="1.0" encoding="utf-8"?>
<p:tagLst xmlns:p="http://schemas.openxmlformats.org/presentationml/2006/main">
  <p:tag name="COMMONDATA" val="eyJoZGlkIjoiYWJmNTAxYTA0NTllZTU0OWY5NWY0MWNlMzBjNGU2OTYifQ=="/>
  <p:tag name="KSO_WPP_MARK_KEY" val="3f99c966-4d1e-4b77-9a06-c7700009b4af"/>
</p:tagLst>
</file>

<file path=ppt/tags/tag2.xml><?xml version="1.0" encoding="utf-8"?>
<p:tagLst xmlns:p="http://schemas.openxmlformats.org/presentationml/2006/main">
  <p:tag name="KSO_WM_UNIT_PLACING_PICTURE_USER_VIEWPORT" val="{&quot;height&quot;:9440,&quot;width&quot;:10280}"/>
</p:tagLst>
</file>

<file path=ppt/tags/tag3.xml><?xml version="1.0" encoding="utf-8"?>
<p:tagLst xmlns:p="http://schemas.openxmlformats.org/presentationml/2006/main">
  <p:tag name="TIMING" val="|6.071|13.313|2.761|2.225|3.163|2.472|10.311|13.222"/>
</p:tagLst>
</file>

<file path=ppt/tags/tag4.xml><?xml version="1.0" encoding="utf-8"?>
<p:tagLst xmlns:p="http://schemas.openxmlformats.org/presentationml/2006/main">
  <p:tag name="TIMING" val="|6.071|13.313|2.761|2.225|3.163|2.472|10.311|13.222"/>
</p:tagLst>
</file>

<file path=ppt/tags/tag5.xml><?xml version="1.0" encoding="utf-8"?>
<p:tagLst xmlns:p="http://schemas.openxmlformats.org/presentationml/2006/main">
  <p:tag name="TIMING" val="|11.561|30.909"/>
</p:tagLst>
</file>

<file path=ppt/tags/tag6.xml><?xml version="1.0" encoding="utf-8"?>
<p:tagLst xmlns:p="http://schemas.openxmlformats.org/presentationml/2006/main">
  <p:tag name="TIMING" val="|17.337|8.865|37.987|26.088|1.029|8.028|5.534|5.672|25.581|10.547"/>
</p:tagLst>
</file>

<file path=ppt/tags/tag7.xml><?xml version="1.0" encoding="utf-8"?>
<p:tagLst xmlns:p="http://schemas.openxmlformats.org/presentationml/2006/main">
  <p:tag name="TIMING" val="|2.69|11.326|19.257|5.633|3.918|1.499|54.985"/>
</p:tagLst>
</file>

<file path=ppt/tags/tag8.xml><?xml version="1.0" encoding="utf-8"?>
<p:tagLst xmlns:p="http://schemas.openxmlformats.org/presentationml/2006/main">
  <p:tag name="TIMING" val="|1.525|13.739|4.224|16.347|3.127"/>
</p:tagLst>
</file>

<file path=ppt/tags/tag9.xml><?xml version="1.0" encoding="utf-8"?>
<p:tagLst xmlns:p="http://schemas.openxmlformats.org/presentationml/2006/main">
  <p:tag name="TIMING" val="|2.138|15.336|6.876|35.314|6.354"/>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2591</Words>
  <Application>WPS 演示</Application>
  <PresentationFormat>全屏显示(16:9)</PresentationFormat>
  <Paragraphs>354</Paragraphs>
  <Slides>16</Slides>
  <Notes>0</Notes>
  <HiddenSlides>0</HiddenSlides>
  <MMClips>1</MMClips>
  <ScaleCrop>false</ScaleCrop>
  <HeadingPairs>
    <vt:vector size="8" baseType="variant">
      <vt:variant>
        <vt:lpstr>已用的字体</vt:lpstr>
      </vt:variant>
      <vt:variant>
        <vt:i4>16</vt:i4>
      </vt:variant>
      <vt:variant>
        <vt:lpstr>主题</vt:lpstr>
      </vt:variant>
      <vt:variant>
        <vt:i4>1</vt:i4>
      </vt:variant>
      <vt:variant>
        <vt:lpstr>嵌入 OLE 服务器</vt:lpstr>
      </vt:variant>
      <vt:variant>
        <vt:i4>2</vt:i4>
      </vt:variant>
      <vt:variant>
        <vt:lpstr>幻灯片标题</vt:lpstr>
      </vt:variant>
      <vt:variant>
        <vt:i4>16</vt:i4>
      </vt:variant>
    </vt:vector>
  </HeadingPairs>
  <TitlesOfParts>
    <vt:vector size="35" baseType="lpstr">
      <vt:lpstr>Arial</vt:lpstr>
      <vt:lpstr>宋体</vt:lpstr>
      <vt:lpstr>Wingdings</vt:lpstr>
      <vt:lpstr>楷体</vt:lpstr>
      <vt:lpstr>Times New Roman</vt:lpstr>
      <vt:lpstr>Arial</vt:lpstr>
      <vt:lpstr>微软雅黑</vt:lpstr>
      <vt:lpstr>Times New Roman</vt:lpstr>
      <vt:lpstr>Symbol</vt:lpstr>
      <vt:lpstr>Calibri</vt:lpstr>
      <vt:lpstr>等线</vt:lpstr>
      <vt:lpstr>Watford DB</vt:lpstr>
      <vt:lpstr>造字工房劲黑（非商用）常规体</vt:lpstr>
      <vt:lpstr>方正大黑简体</vt:lpstr>
      <vt:lpstr>黑体</vt:lpstr>
      <vt:lpstr>Arial Unicode MS</vt:lpstr>
      <vt:lpstr>Office 主题</vt:lpstr>
      <vt:lpstr>Paint.Picture</vt:lpstr>
      <vt:lpstr>Paint.Picture</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dell</dc:creator>
  <cp:lastModifiedBy>杜丽美</cp:lastModifiedBy>
  <cp:revision>88</cp:revision>
  <dcterms:created xsi:type="dcterms:W3CDTF">2022-07-01T01:51:00Z</dcterms:created>
  <dcterms:modified xsi:type="dcterms:W3CDTF">2025-01-16T02:27:56Z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EB957405D0ED4DEF83830B93C36E3D93</vt:lpwstr>
  </property>
  <property fmtid="{D5CDD505-2E9C-101B-9397-08002B2CF9AE}" pid="3" name="KSOProductBuildVer">
    <vt:lpwstr>2052-12.1.0.17857</vt:lpwstr>
  </property>
</Properties>
</file>